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64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4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11/7/2012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مقدمه:</a:t>
            </a:r>
            <a:endParaRPr lang="fa-IR" dirty="0"/>
          </a:p>
        </p:txBody>
      </p:sp>
      <p:pic>
        <p:nvPicPr>
          <p:cNvPr id="4" name="Content Placeholder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67000"/>
            <a:ext cx="8224613" cy="2596356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57200" y="5562600"/>
            <a:ext cx="8207375" cy="884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defPPr>
              <a:defRPr lang="ar-SA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pitchFamily="34" charset="0"/>
              </a:defRPr>
            </a:lvl9pPr>
          </a:lstStyle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Mah" pitchFamily="2" charset="-78"/>
              </a:rPr>
              <a:t>www.englishhome.ir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6" name="Content Placeholder 5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304800"/>
            <a:ext cx="8686800" cy="6278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8229600" cy="667512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latin typeface="Arial" pitchFamily="34" charset="0"/>
                <a:cs typeface="Arial" pitchFamily="34" charset="0"/>
              </a:rPr>
              <a:t>ایجاد سند: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Content Placeholder 8" descr="3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14400"/>
            <a:ext cx="9143999" cy="5943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4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4855" cy="6835333"/>
          </a:xfr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5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5.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990600"/>
            <a:ext cx="7848600" cy="4582319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79711" cy="6858000"/>
          </a:xfrm>
        </p:spPr>
      </p:pic>
      <p:pic>
        <p:nvPicPr>
          <p:cNvPr id="3074" name="Picture 2" descr="C:\Documents and Settings\swat\Desktop\Nima\6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2057400"/>
            <a:ext cx="241935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کپی انتقال و حذف متن</a:t>
            </a:r>
            <a:endParaRPr lang="fa-IR" dirty="0">
              <a:solidFill>
                <a:srgbClr val="FF0000"/>
              </a:solidFill>
            </a:endParaRPr>
          </a:p>
        </p:txBody>
      </p:sp>
      <p:pic>
        <p:nvPicPr>
          <p:cNvPr id="6" name="Content Placeholder 5" descr="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90600"/>
            <a:ext cx="9143999" cy="5867400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7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تغییر فونت:</a:t>
            </a:r>
            <a:endParaRPr lang="fa-IR" dirty="0">
              <a:solidFill>
                <a:srgbClr val="FF0000"/>
              </a:solidFill>
              <a:cs typeface="B Nazanin" pitchFamily="2" charset="-78"/>
            </a:endParaRPr>
          </a:p>
        </p:txBody>
      </p:sp>
      <p:pic>
        <p:nvPicPr>
          <p:cNvPr id="4" name="Content Placeholder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685800"/>
            <a:ext cx="9144000" cy="6172199"/>
          </a:xfr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FF0000"/>
                </a:solidFill>
                <a:cs typeface="B Davat" pitchFamily="2" charset="-78"/>
              </a:rPr>
              <a:t>تغییر اندازه متن:</a:t>
            </a:r>
            <a:endParaRPr lang="fa-IR" dirty="0">
              <a:solidFill>
                <a:srgbClr val="FF0000"/>
              </a:solidFill>
              <a:cs typeface="B Davat" pitchFamily="2" charset="-78"/>
            </a:endParaRPr>
          </a:p>
        </p:txBody>
      </p:sp>
      <p:pic>
        <p:nvPicPr>
          <p:cNvPr id="4" name="Content Placeholder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81200"/>
            <a:ext cx="9144000" cy="244629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8229600" cy="914400"/>
          </a:xfrm>
        </p:spPr>
        <p:txBody>
          <a:bodyPr>
            <a:normAutofit/>
          </a:bodyPr>
          <a:lstStyle/>
          <a:p>
            <a:pPr algn="r"/>
            <a:r>
              <a:rPr lang="fa-IR" sz="4000" dirty="0" smtClean="0">
                <a:solidFill>
                  <a:srgbClr val="FF0000"/>
                </a:solidFill>
                <a:cs typeface="B Davat" pitchFamily="2" charset="-78"/>
              </a:rPr>
              <a:t>زیر خط دار کردن برجسته نمودن و مایل کردن متن:</a:t>
            </a:r>
            <a:endParaRPr lang="fa-IR" sz="4000" dirty="0">
              <a:solidFill>
                <a:srgbClr val="FF0000"/>
              </a:solidFill>
              <a:cs typeface="B Davat" pitchFamily="2" charset="-78"/>
            </a:endParaRPr>
          </a:p>
        </p:txBody>
      </p:sp>
      <p:pic>
        <p:nvPicPr>
          <p:cNvPr id="4" name="Content Placeholder 3" descr="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762000"/>
            <a:ext cx="9143999" cy="6096000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8229600" cy="591312"/>
          </a:xfrm>
        </p:spPr>
        <p:txBody>
          <a:bodyPr>
            <a:normAutofit fontScale="90000"/>
          </a:bodyPr>
          <a:lstStyle/>
          <a:p>
            <a:pPr algn="r"/>
            <a:r>
              <a:rPr lang="fa-IR" sz="4400" dirty="0" smtClean="0">
                <a:solidFill>
                  <a:srgbClr val="FF0000"/>
                </a:solidFill>
                <a:cs typeface="B Davat" pitchFamily="2" charset="-78"/>
              </a:rPr>
              <a:t>تغییر رنگ متن:</a:t>
            </a:r>
            <a:endParaRPr lang="fa-IR" sz="4400" dirty="0">
              <a:solidFill>
                <a:srgbClr val="FF0000"/>
              </a:solidFill>
              <a:cs typeface="B Davat" pitchFamily="2" charset="-78"/>
            </a:endParaRPr>
          </a:p>
        </p:txBody>
      </p:sp>
      <p:pic>
        <p:nvPicPr>
          <p:cNvPr id="4" name="Content Placeholder 3" descr="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762000"/>
            <a:ext cx="8534400" cy="2057400"/>
          </a:xfrm>
        </p:spPr>
      </p:pic>
      <p:pic>
        <p:nvPicPr>
          <p:cNvPr id="4098" name="Picture 2" descr="C:\Documents and Settings\swat\Desktop\Nima\10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819400"/>
            <a:ext cx="8001000" cy="40386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229600" cy="81991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اضافه کردن کادر:</a:t>
            </a:r>
            <a:endParaRPr lang="fa-IR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12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90600"/>
            <a:ext cx="9144000" cy="5867400"/>
          </a:xfr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8229600" cy="743712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چاپ کردن:</a:t>
            </a:r>
            <a:endParaRPr lang="fa-IR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09799" y="838201"/>
            <a:ext cx="6934201" cy="3428999"/>
          </a:xfrm>
        </p:spPr>
      </p:pic>
      <p:pic>
        <p:nvPicPr>
          <p:cNvPr id="5122" name="Picture 2" descr="C:\Documents and Settings\swat\Desktop\Nima\13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6975" y="4343400"/>
            <a:ext cx="6677025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7" name="Content Placeholder 6" descr="13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43200" y="0"/>
            <a:ext cx="6400801" cy="3124200"/>
          </a:xfrm>
        </p:spPr>
      </p:pic>
      <p:pic>
        <p:nvPicPr>
          <p:cNvPr id="7170" name="Picture 2" descr="C:\Documents and Settings\swat\Desktop\Nima\14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95600"/>
            <a:ext cx="8153400" cy="396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667512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آماده سازی برای چاپ:</a:t>
            </a:r>
            <a:endParaRPr lang="fa-IR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685800"/>
            <a:ext cx="8763000" cy="5181600"/>
          </a:xfrm>
        </p:spPr>
      </p:pic>
      <p:pic>
        <p:nvPicPr>
          <p:cNvPr id="8194" name="Picture 2" descr="C:\Documents and Settings\swat\Desktop\Nima\15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5791200"/>
            <a:ext cx="5334000" cy="800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itchFamily="2" charset="-78"/>
              </a:rPr>
              <a:t>تهیه کننده</a:t>
            </a:r>
            <a:r>
              <a:rPr lang="fa-IR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itchFamily="2" charset="-78"/>
              </a:rPr>
              <a:t>: رامین احمدی لاری</a:t>
            </a:r>
            <a:endParaRPr lang="fa-I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itchFamily="2" charset="-78"/>
            </a:endParaRPr>
          </a:p>
        </p:txBody>
      </p:sp>
      <p:pic>
        <p:nvPicPr>
          <p:cNvPr id="4" name="Content Placeholder 3" descr="ax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1200" y="2286000"/>
            <a:ext cx="4898571" cy="3962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200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7200" dirty="0" smtClean="0">
                <a:solidFill>
                  <a:srgbClr val="FF0000"/>
                </a:solidFill>
                <a:cs typeface="B Koodak" pitchFamily="2" charset="-78"/>
              </a:rPr>
              <a:t>پایان</a:t>
            </a:r>
            <a:endParaRPr lang="fa-IR" sz="7200" dirty="0">
              <a:solidFill>
                <a:srgbClr val="FF0000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</TotalTime>
  <Words>52</Words>
  <Application>Microsoft Office PowerPoint</Application>
  <PresentationFormat>On-screen Show (4:3)</PresentationFormat>
  <Paragraphs>13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Flow</vt:lpstr>
      <vt:lpstr>مقدمه:</vt:lpstr>
      <vt:lpstr>Slide 2</vt:lpstr>
      <vt:lpstr>ایجاد سند:</vt:lpstr>
      <vt:lpstr>Slide 4</vt:lpstr>
      <vt:lpstr>Slide 5</vt:lpstr>
      <vt:lpstr>Slide 6</vt:lpstr>
      <vt:lpstr>Slide 7</vt:lpstr>
      <vt:lpstr>Slide 8</vt:lpstr>
      <vt:lpstr>Slide 9</vt:lpstr>
      <vt:lpstr>کپی انتقال و حذف متن</vt:lpstr>
      <vt:lpstr>Slide 11</vt:lpstr>
      <vt:lpstr>تغییر فونت:</vt:lpstr>
      <vt:lpstr>تغییر اندازه متن:</vt:lpstr>
      <vt:lpstr>زیر خط دار کردن برجسته نمودن و مایل کردن متن:</vt:lpstr>
      <vt:lpstr>تغییر رنگ متن:</vt:lpstr>
      <vt:lpstr>Slide 16</vt:lpstr>
      <vt:lpstr>اضافه کردن کادر:</vt:lpstr>
      <vt:lpstr>Slide 18</vt:lpstr>
      <vt:lpstr>چاپ کردن:</vt:lpstr>
      <vt:lpstr>Slide 20</vt:lpstr>
      <vt:lpstr>Slide 21</vt:lpstr>
      <vt:lpstr>آماده سازی برای چاپ:</vt:lpstr>
      <vt:lpstr>تهیه کننده: رامین احمدی لاری</vt:lpstr>
      <vt:lpstr>پایان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بنام خدا</dc:title>
  <dc:creator/>
  <cp:lastModifiedBy>Hami</cp:lastModifiedBy>
  <cp:revision>11</cp:revision>
  <dcterms:created xsi:type="dcterms:W3CDTF">2006-08-16T00:00:00Z</dcterms:created>
  <dcterms:modified xsi:type="dcterms:W3CDTF">2012-11-07T18:40:52Z</dcterms:modified>
</cp:coreProperties>
</file>