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ink/ink1.xml" ContentType="application/inkml+xml"/>
  <Override PartName="/ppt/ink/ink2.xml" ContentType="application/inkml+xml"/>
  <Override PartName="/ppt/comments/comment1.xml" ContentType="application/vnd.openxmlformats-officedocument.presentationml.comments+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3" r:id="rId3"/>
    <p:sldMasterId id="2147483685" r:id="rId4"/>
  </p:sldMasterIdLst>
  <p:notesMasterIdLst>
    <p:notesMasterId r:id="rId75"/>
  </p:notesMasterIdLst>
  <p:sldIdLst>
    <p:sldId id="256" r:id="rId5"/>
    <p:sldId id="284" r:id="rId6"/>
    <p:sldId id="286" r:id="rId7"/>
    <p:sldId id="287" r:id="rId8"/>
    <p:sldId id="285" r:id="rId9"/>
    <p:sldId id="288" r:id="rId10"/>
    <p:sldId id="300" r:id="rId11"/>
    <p:sldId id="290" r:id="rId12"/>
    <p:sldId id="291" r:id="rId13"/>
    <p:sldId id="292" r:id="rId14"/>
    <p:sldId id="299" r:id="rId15"/>
    <p:sldId id="301" r:id="rId16"/>
    <p:sldId id="289" r:id="rId17"/>
    <p:sldId id="293" r:id="rId18"/>
    <p:sldId id="294" r:id="rId19"/>
    <p:sldId id="295" r:id="rId20"/>
    <p:sldId id="296" r:id="rId21"/>
    <p:sldId id="297" r:id="rId22"/>
    <p:sldId id="298" r:id="rId23"/>
    <p:sldId id="315" r:id="rId24"/>
    <p:sldId id="302" r:id="rId25"/>
    <p:sldId id="303" r:id="rId26"/>
    <p:sldId id="304" r:id="rId27"/>
    <p:sldId id="316" r:id="rId28"/>
    <p:sldId id="305" r:id="rId29"/>
    <p:sldId id="317" r:id="rId30"/>
    <p:sldId id="308" r:id="rId31"/>
    <p:sldId id="337" r:id="rId32"/>
    <p:sldId id="306" r:id="rId33"/>
    <p:sldId id="307" r:id="rId34"/>
    <p:sldId id="309" r:id="rId35"/>
    <p:sldId id="318" r:id="rId36"/>
    <p:sldId id="330" r:id="rId37"/>
    <p:sldId id="310" r:id="rId38"/>
    <p:sldId id="354" r:id="rId39"/>
    <p:sldId id="311" r:id="rId40"/>
    <p:sldId id="313" r:id="rId41"/>
    <p:sldId id="312" r:id="rId42"/>
    <p:sldId id="325" r:id="rId43"/>
    <p:sldId id="323" r:id="rId44"/>
    <p:sldId id="350" r:id="rId45"/>
    <p:sldId id="324" r:id="rId46"/>
    <p:sldId id="326" r:id="rId47"/>
    <p:sldId id="351" r:id="rId48"/>
    <p:sldId id="327" r:id="rId49"/>
    <p:sldId id="328" r:id="rId50"/>
    <p:sldId id="314" r:id="rId51"/>
    <p:sldId id="319" r:id="rId52"/>
    <p:sldId id="329" r:id="rId53"/>
    <p:sldId id="320" r:id="rId54"/>
    <p:sldId id="331" r:id="rId55"/>
    <p:sldId id="321" r:id="rId56"/>
    <p:sldId id="322" r:id="rId57"/>
    <p:sldId id="355" r:id="rId58"/>
    <p:sldId id="332" r:id="rId59"/>
    <p:sldId id="353" r:id="rId60"/>
    <p:sldId id="338" r:id="rId61"/>
    <p:sldId id="345" r:id="rId62"/>
    <p:sldId id="348" r:id="rId63"/>
    <p:sldId id="349" r:id="rId64"/>
    <p:sldId id="346" r:id="rId65"/>
    <p:sldId id="334" r:id="rId66"/>
    <p:sldId id="333" r:id="rId67"/>
    <p:sldId id="340" r:id="rId68"/>
    <p:sldId id="341" r:id="rId69"/>
    <p:sldId id="342" r:id="rId70"/>
    <p:sldId id="335" r:id="rId71"/>
    <p:sldId id="352" r:id="rId72"/>
    <p:sldId id="343" r:id="rId73"/>
    <p:sldId id="344" r:id="rId74"/>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indows User" initials="WU" lastIdx="1" clrIdx="0">
    <p:extLst>
      <p:ext uri="{19B8F6BF-5375-455C-9EA6-DF929625EA0E}">
        <p15:presenceInfo xmlns:p15="http://schemas.microsoft.com/office/powerpoint/2012/main" userId="Windows 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7A"/>
    <a:srgbClr val="00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040" autoAdjust="0"/>
    <p:restoredTop sz="94660"/>
  </p:normalViewPr>
  <p:slideViewPr>
    <p:cSldViewPr>
      <p:cViewPr varScale="1">
        <p:scale>
          <a:sx n="65" d="100"/>
          <a:sy n="65" d="100"/>
        </p:scale>
        <p:origin x="1392"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slide" Target="slides/slide70.xml"/><Relationship Id="rId79" Type="http://schemas.openxmlformats.org/officeDocument/2006/relationships/theme" Target="theme/theme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commentAuthors" Target="commentAuthors.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slideMaster" Target="slideMasters/slideMaster2.xml"/><Relationship Id="rId29" Type="http://schemas.openxmlformats.org/officeDocument/2006/relationships/slide" Target="slides/slide25.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0-02-12T00:49:15.835" idx="1">
    <p:pos x="5692" y="1872"/>
    <p:text/>
    <p:extLst>
      <p:ext uri="{C676402C-5697-4E1C-873F-D02D1690AC5C}">
        <p15:threadingInfo xmlns:p15="http://schemas.microsoft.com/office/powerpoint/2012/main" timeZoneBias="-210"/>
      </p:ext>
    </p:extLst>
  </p:cm>
</p:cmLst>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9.7093" units="1/cm"/>
          <inkml:channelProperty channel="Y" name="resolution" value="39.58763" units="1/cm"/>
          <inkml:channelProperty channel="T" name="resolution" value="1" units="1/dev"/>
        </inkml:channelProperties>
      </inkml:inkSource>
      <inkml:timestamp xml:id="ts0" timeString="2020-02-11T21:15:27.708"/>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8608 11410 0,'24'0'78,"26"0"-47,0 0 0,-26 0-15,1 0 31,0 0-32,0 0-15,49 0 16,-49 0 15,0 0-31,0 0 47,74 0-31,-25 0-1,1 0 1,-51 0 0,1 0-1,0 0 1,25 0 0,49 0-1,-74 0 1,24 0-16,1 0 15,-25 0-15,0 0 47,-1 0-31,51 0 0,-50 0-1,49 0 1,-49 0-1,24 0 1,-24 0 0,50 0-1,-26 0 1,-24 0-16,25 0 16,-26 0-16,51 0 15,-26 0-15,1 0 16,-25 0-1,0 0 1,0 0 47,24 0-48,-24 0 1,49 0-1,-49 0 1,0 0 15,0 0 47,0 0-62,-1 0-16,26 0 31,-25 0-15,24 0 46,-24 0-46,0 0-16,25 0 16,24 0-1,0 0 1,-24 0 0,-25 0 77,0 0-93,-1 0 16,1 0 0,25 0-16,-25 25 15,24-25-15,1 0 16,-25 0-1,0 0 17,24 0-17,-24 0 32,0 0-31,0 0-1,24 0-15,-24 0 16,25 25 0,-1-25-16,-24 0 15,0 0 48,0 0-48,-1 0-15,26 0 16,0 0 0,-26 0-1,26 0 79,-25 0-78,0 0-1,-1 0 79,26 0 390,0 0-468,-26 0 15,1 0 1,0 0 46</inkml:trace>
</inkml:ink>
</file>

<file path=ppt/ink/ink2.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9.7093" units="1/cm"/>
          <inkml:channelProperty channel="Y" name="resolution" value="39.58763" units="1/cm"/>
          <inkml:channelProperty channel="T" name="resolution" value="1" units="1/dev"/>
        </inkml:channelProperties>
      </inkml:inkSource>
      <inkml:timestamp xml:id="ts0" timeString="2020-02-11T21:15:44.501"/>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8632 11038 0,'25'0'156,"0"0"-140,49 0-1,-49 0 48,25 0-48,-25 0-15,-1 0 16,26 0-16,-25-25 16,0 25-16,24 0 15,-24 0 1,0 0 0,0 0-16,24 0 15,-24 0 1,0 0 31,24 0-32,51 0 1,-26 0 0,-49 0-16,0 0 15,24 0 63,26-25-62,-26 25 0,1 0-16,0 0 15,-26 0 48,1 0-48,25 0-15,-25 0 16,-1 0 0,26 0-1,-25 0-15,24 0 16,-24 0-1,25 0 17,-1 0-17,-24 0 1,0 0 0,0 0-1,0 0 16,24 0-31,-24 0 32,25 0-32,-25 0 78,-1 0-78,1 0 15,0 0 17,0 0-17,0 0 1,-1 0 0,1 0-1,0 0 1,25 0-1,-26 0 1,1 0 0,0 0-1,25 0 1,-1 0 0,26 0-1,-51 0 1,26 0-1,-25 0 1,0 0 47,-1 0-63,100 0 15,-24 0 1,-26 0-1,-24 0 17,-25 0-17,24 0 48,1 0-48,-25 0-15,74 0 16,74 0 0,-73 0-1,-76 0 1,26 0 0,-25 0 46,0 0-46,-1 0-1,26 0-15,0 0 16,-26 0 0,26 0 140,0 0 31,-26 0-171,-24 25 109,0 0-94,0 0-15,0 0 31,0 24-32,0-24 48,0 0 171,-24-25-187,-1 0-31,-25 0 62,25 0-63,1 0 17,-1 0-17,0 0-15,0 0 16,-24 0 0,-1 0-1,25 0 32,0 0-31,1 0-1,-26 0 1,25 0 0,-24 0-1,-1 0 1,0 0-1,-24 0 1,49 0 0,0 0-1,1 0 1,-1 0 0,0 0-1,0 0 16,0 0-15,1 0 47,-1 0-48,0 0 1,0 0-1,0 0 1,-24 0-16,24 0 16,-25 0-1,-24 0 1,24 0 0,-74 0-1,99 0 16,-24 0-31,24 0 47,0 0-31,0 0 0,-24 0-1,24 0-15,0 0 16,0 0-1,1 0 1,-1 0 0,0 0-1,0 0 1,0 0 0,1 0 15,-1 0-31,-25 0 31,25 0-15,1 0-16,-1 0 15,-25 0-15,25 0 16,-49 0 0,-1 0-1,-24 0 1,50 0-1,24 0 1,-50 0 0,26 0-1,-1 0 1,25 0 0,1 0-1,-1 0 16,-25 0-15,25 0 0,1 0-1,-1 0 1,0 0 0,0 0 30,-24 0-30,24 0 31,-50 25-16,26-25-15,24 0-1,-25 0 1,25 0 47,1 0-48,-1 0-15,-25 0 16,25 0 15,1 0-31,-26 0 31,25 0 63,0 0-78,-24 0 46,24 0-46,0 0-16,-24 0 15,24 0 704,0 0-656,0 0 77,0 0 454,25-25-406,0 0-142,0 0 17,0 0 15,0 1-15,0-1 15,-24 0 250,24 0 109,0 0 188,0 1-578,0-1-16,24 25 63,1 0 16,25 0-32,-25 0-47,24 0 0,-24 0 47,0 0-62,0 0 0,-1 0 62,1 0-63,0 0 157,0 0-156,0 0 31,-50 0 265,0 0-312,0 0 31,0 0 1,-24 0-1,24 0-15,0 0-1,0 0 32,1 0-31,-26-25-16,25 0 15,-24 25 79,24 0 640,-25 0 63,25 0-734,1 0-16,73 0 500,-24 0-547,0 0 15,24 0 1,-24 0-1,0 0 32,0 0-31,0 0-16,49 0 94,-49 0-79,0 0-15,-1 0 78,1 0-62,0 0 0,0 0-1,0 0 48,-1 0-48,1 0 1,0 0-16,25 0 16,-26 0-1,1 0 48,0 0-48,0 0 1,0 0 0,24 0-1,-24 0 48,0 0-48,0 0 1,0 0-16,-1 0 63,1 0-48,0 0 48,0 0-48,0 0 1,24 0 62,-24 0-15,0 0-63,24 0 15,1 0 1,0 0 46,-1 0-46,-24 0-16,0 0 16,0 0-1,-1 0 1,1 0 15,0 0-31,0 0 16,0 0 62,24 0-63,1 0 1,-25 0 0,-1 0 46,1 0-46,0 0-1,0 0 1,0 0 0,0 0 46,-1 0-46,26 0-1,-25 0 1,0 0 0,-1 0 31,1 0-32,0 0 1,0 0-1,0 0 17,24 0 15,-24 0-47,0 0 15,49 0 1,-49 0-1,0 0 1,0 0 0,-1 0-1,1 0 1,0 0 15,0 0-31,0 0 31,-1 0-15,1 0-16,0 0 16,0 0-16,0 0 15,24 0 17,-24 0 46,25 0-78,-26 0 15,1 0 1,0 0 0,0 0 30,0 0-30,0 0 0,24 0-1,-24 0 1,25 0 0,-26 0-1,1 0 1,0 0-1,0 0 17,0 0-1,24 0-15,-24 0-16,0 0 15,0 0 79,-1 0-78,1 0-1,25 0 1,24 25 218,-24 0-234,-1-25 125,-24 25-15,0-25-1,0 24-109,0-24 31,-1 0 0,-24 25-15,50-25 109,-25 0-109,-25 25-16,25-25 15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576CED5-4CA1-4B28-A9D6-4B7498D5B3DE}" type="datetimeFigureOut">
              <a:rPr lang="en-US" smtClean="0"/>
              <a:t>2/18/2020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1B70B70-8D5E-49EA-BBA3-7FC6D9F1F77C}" type="slidenum">
              <a:rPr lang="en-US" smtClean="0"/>
              <a:t>‹#›</a:t>
            </a:fld>
            <a:endParaRPr lang="en-US"/>
          </a:p>
        </p:txBody>
      </p:sp>
    </p:spTree>
    <p:extLst>
      <p:ext uri="{BB962C8B-B14F-4D97-AF65-F5344CB8AC3E}">
        <p14:creationId xmlns:p14="http://schemas.microsoft.com/office/powerpoint/2010/main" val="30341964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a-IR" dirty="0" smtClean="0"/>
              <a:t>کشاورزی پایدار (</a:t>
            </a:r>
            <a:r>
              <a:rPr lang="en-US" dirty="0" smtClean="0"/>
              <a:t>Sustainable Agriculture) </a:t>
            </a:r>
            <a:r>
              <a:rPr lang="fa-IR" dirty="0" smtClean="0"/>
              <a:t>به مدیریت صحیح منابع کشاورزی اطلاق می‌گردد که در جهت رفع نیازهای درحال تغییر بشر به کار برده شود و در عین حال منابع طبیعی و نیز کیفیت محیط زیست را حفظ کرده و حتی بهبود بخشد.</a:t>
            </a:r>
            <a:endParaRPr lang="en-US" dirty="0"/>
          </a:p>
        </p:txBody>
      </p:sp>
      <p:sp>
        <p:nvSpPr>
          <p:cNvPr id="4" name="Slide Number Placeholder 3"/>
          <p:cNvSpPr>
            <a:spLocks noGrp="1"/>
          </p:cNvSpPr>
          <p:nvPr>
            <p:ph type="sldNum" sz="quarter" idx="10"/>
          </p:nvPr>
        </p:nvSpPr>
        <p:spPr/>
        <p:txBody>
          <a:bodyPr/>
          <a:lstStyle/>
          <a:p>
            <a:fld id="{01B70B70-8D5E-49EA-BBA3-7FC6D9F1F77C}" type="slidenum">
              <a:rPr lang="en-US" smtClean="0"/>
              <a:t>15</a:t>
            </a:fld>
            <a:endParaRPr lang="en-US"/>
          </a:p>
        </p:txBody>
      </p:sp>
    </p:spTree>
    <p:extLst>
      <p:ext uri="{BB962C8B-B14F-4D97-AF65-F5344CB8AC3E}">
        <p14:creationId xmlns:p14="http://schemas.microsoft.com/office/powerpoint/2010/main" val="4783054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a-IR" dirty="0" smtClean="0"/>
              <a:t>اکولوژی عبارت از مطالعه روابط موجودات زنده و محیط زیست آنها است.</a:t>
            </a:r>
            <a:endParaRPr lang="en-US" dirty="0"/>
          </a:p>
        </p:txBody>
      </p:sp>
      <p:sp>
        <p:nvSpPr>
          <p:cNvPr id="4" name="Slide Number Placeholder 3"/>
          <p:cNvSpPr>
            <a:spLocks noGrp="1"/>
          </p:cNvSpPr>
          <p:nvPr>
            <p:ph type="sldNum" sz="quarter" idx="10"/>
          </p:nvPr>
        </p:nvSpPr>
        <p:spPr/>
        <p:txBody>
          <a:bodyPr/>
          <a:lstStyle/>
          <a:p>
            <a:fld id="{01B70B70-8D5E-49EA-BBA3-7FC6D9F1F77C}" type="slidenum">
              <a:rPr lang="en-US" smtClean="0"/>
              <a:t>26</a:t>
            </a:fld>
            <a:endParaRPr lang="en-US"/>
          </a:p>
        </p:txBody>
      </p:sp>
    </p:spTree>
    <p:extLst>
      <p:ext uri="{BB962C8B-B14F-4D97-AF65-F5344CB8AC3E}">
        <p14:creationId xmlns:p14="http://schemas.microsoft.com/office/powerpoint/2010/main" val="16187188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74CA514B-3D5D-48CF-AC8F-8C19593A7E78}" type="slidenum">
              <a:rPr lang="en-US" altLang="en-US"/>
              <a:pPr/>
              <a:t>‹#›</a:t>
            </a:fld>
            <a:endParaRPr lang="en-US" altLang="en-US"/>
          </a:p>
        </p:txBody>
      </p:sp>
    </p:spTree>
    <p:extLst>
      <p:ext uri="{BB962C8B-B14F-4D97-AF65-F5344CB8AC3E}">
        <p14:creationId xmlns:p14="http://schemas.microsoft.com/office/powerpoint/2010/main" val="24188366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a:xfrm>
            <a:off x="5799786" y="6308725"/>
            <a:ext cx="2895600" cy="476250"/>
          </a:xfrm>
        </p:spPr>
        <p:txBody>
          <a:bodyPr/>
          <a:lstStyle>
            <a:lvl1pPr>
              <a:defRPr/>
            </a:lvl1pPr>
          </a:lstStyle>
          <a:p>
            <a:endParaRPr lang="en-US" altLang="en-US" dirty="0"/>
          </a:p>
        </p:txBody>
      </p:sp>
      <p:sp>
        <p:nvSpPr>
          <p:cNvPr id="6" name="Slide Number Placeholder 5"/>
          <p:cNvSpPr>
            <a:spLocks noGrp="1"/>
          </p:cNvSpPr>
          <p:nvPr>
            <p:ph type="sldNum" sz="quarter" idx="12"/>
          </p:nvPr>
        </p:nvSpPr>
        <p:spPr>
          <a:xfrm>
            <a:off x="3276600" y="6307696"/>
            <a:ext cx="2133600" cy="476250"/>
          </a:xfrm>
        </p:spPr>
        <p:txBody>
          <a:bodyPr/>
          <a:lstStyle>
            <a:lvl1pPr algn="ctr" rtl="1">
              <a:defRPr>
                <a:cs typeface="B Mitra" panose="00000400000000000000" pitchFamily="2" charset="-78"/>
              </a:defRPr>
            </a:lvl1pPr>
          </a:lstStyle>
          <a:p>
            <a:fld id="{84AE8960-B017-4BFB-B546-9A0875BF2FE2}" type="slidenum">
              <a:rPr lang="en-US" altLang="en-US" smtClean="0"/>
              <a:pPr/>
              <a:t>‹#›</a:t>
            </a:fld>
            <a:endParaRPr lang="en-US" altLang="en-US" dirty="0"/>
          </a:p>
        </p:txBody>
      </p:sp>
    </p:spTree>
    <p:extLst>
      <p:ext uri="{BB962C8B-B14F-4D97-AF65-F5344CB8AC3E}">
        <p14:creationId xmlns:p14="http://schemas.microsoft.com/office/powerpoint/2010/main" val="36297495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F3164ABE-9DEA-466D-A426-43D6095C48FA}" type="slidenum">
              <a:rPr lang="en-US" altLang="en-US"/>
              <a:pPr/>
              <a:t>‹#›</a:t>
            </a:fld>
            <a:endParaRPr lang="en-US" altLang="en-US"/>
          </a:p>
        </p:txBody>
      </p:sp>
    </p:spTree>
    <p:extLst>
      <p:ext uri="{BB962C8B-B14F-4D97-AF65-F5344CB8AC3E}">
        <p14:creationId xmlns:p14="http://schemas.microsoft.com/office/powerpoint/2010/main" val="14807928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4492832A-5379-482C-AF6C-6F1A94424C6F}" type="slidenum">
              <a:rPr lang="en-US" altLang="en-US"/>
              <a:pPr/>
              <a:t>‹#›</a:t>
            </a:fld>
            <a:endParaRPr lang="en-US" altLang="en-US"/>
          </a:p>
        </p:txBody>
      </p:sp>
    </p:spTree>
    <p:extLst>
      <p:ext uri="{BB962C8B-B14F-4D97-AF65-F5344CB8AC3E}">
        <p14:creationId xmlns:p14="http://schemas.microsoft.com/office/powerpoint/2010/main" val="41189751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ltLang="en-US"/>
          </a:p>
        </p:txBody>
      </p:sp>
      <p:sp>
        <p:nvSpPr>
          <p:cNvPr id="8" name="Footer Placeholder 7"/>
          <p:cNvSpPr>
            <a:spLocks noGrp="1"/>
          </p:cNvSpPr>
          <p:nvPr>
            <p:ph type="ftr" sz="quarter" idx="11"/>
          </p:nvPr>
        </p:nvSpPr>
        <p:spPr/>
        <p:txBody>
          <a:bodyPr/>
          <a:lstStyle>
            <a:lvl1pPr>
              <a:defRPr/>
            </a:lvl1pPr>
          </a:lstStyle>
          <a:p>
            <a:endParaRPr lang="en-US" altLang="en-US"/>
          </a:p>
        </p:txBody>
      </p:sp>
      <p:sp>
        <p:nvSpPr>
          <p:cNvPr id="9" name="Slide Number Placeholder 8"/>
          <p:cNvSpPr>
            <a:spLocks noGrp="1"/>
          </p:cNvSpPr>
          <p:nvPr>
            <p:ph type="sldNum" sz="quarter" idx="12"/>
          </p:nvPr>
        </p:nvSpPr>
        <p:spPr/>
        <p:txBody>
          <a:bodyPr/>
          <a:lstStyle>
            <a:lvl1pPr>
              <a:defRPr/>
            </a:lvl1pPr>
          </a:lstStyle>
          <a:p>
            <a:fld id="{6255790D-52BD-4CB2-89D4-2FA7573E31A6}" type="slidenum">
              <a:rPr lang="en-US" altLang="en-US"/>
              <a:pPr/>
              <a:t>‹#›</a:t>
            </a:fld>
            <a:endParaRPr lang="en-US" altLang="en-US"/>
          </a:p>
        </p:txBody>
      </p:sp>
    </p:spTree>
    <p:extLst>
      <p:ext uri="{BB962C8B-B14F-4D97-AF65-F5344CB8AC3E}">
        <p14:creationId xmlns:p14="http://schemas.microsoft.com/office/powerpoint/2010/main" val="13108061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ltLang="en-US"/>
          </a:p>
        </p:txBody>
      </p:sp>
      <p:sp>
        <p:nvSpPr>
          <p:cNvPr id="4" name="Footer Placeholder 3"/>
          <p:cNvSpPr>
            <a:spLocks noGrp="1"/>
          </p:cNvSpPr>
          <p:nvPr>
            <p:ph type="ftr" sz="quarter" idx="11"/>
          </p:nvPr>
        </p:nvSpPr>
        <p:spPr/>
        <p:txBody>
          <a:bodyPr/>
          <a:lstStyle>
            <a:lvl1pPr>
              <a:defRPr/>
            </a:lvl1pPr>
          </a:lstStyle>
          <a:p>
            <a:endParaRPr lang="en-US" altLang="en-US"/>
          </a:p>
        </p:txBody>
      </p:sp>
      <p:sp>
        <p:nvSpPr>
          <p:cNvPr id="5" name="Slide Number Placeholder 4"/>
          <p:cNvSpPr>
            <a:spLocks noGrp="1"/>
          </p:cNvSpPr>
          <p:nvPr>
            <p:ph type="sldNum" sz="quarter" idx="12"/>
          </p:nvPr>
        </p:nvSpPr>
        <p:spPr/>
        <p:txBody>
          <a:bodyPr/>
          <a:lstStyle>
            <a:lvl1pPr>
              <a:defRPr/>
            </a:lvl1pPr>
          </a:lstStyle>
          <a:p>
            <a:fld id="{3CB319DB-9014-40C6-BA1C-A63A6880D679}" type="slidenum">
              <a:rPr lang="en-US" altLang="en-US"/>
              <a:pPr/>
              <a:t>‹#›</a:t>
            </a:fld>
            <a:endParaRPr lang="en-US" altLang="en-US"/>
          </a:p>
        </p:txBody>
      </p:sp>
    </p:spTree>
    <p:extLst>
      <p:ext uri="{BB962C8B-B14F-4D97-AF65-F5344CB8AC3E}">
        <p14:creationId xmlns:p14="http://schemas.microsoft.com/office/powerpoint/2010/main" val="12717763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ltLang="en-US"/>
          </a:p>
        </p:txBody>
      </p:sp>
      <p:sp>
        <p:nvSpPr>
          <p:cNvPr id="3" name="Footer Placeholder 2"/>
          <p:cNvSpPr>
            <a:spLocks noGrp="1"/>
          </p:cNvSpPr>
          <p:nvPr>
            <p:ph type="ftr" sz="quarter" idx="11"/>
          </p:nvPr>
        </p:nvSpPr>
        <p:spPr/>
        <p:txBody>
          <a:bodyPr/>
          <a:lstStyle>
            <a:lvl1pPr>
              <a:defRPr/>
            </a:lvl1pPr>
          </a:lstStyle>
          <a:p>
            <a:endParaRPr lang="en-US" altLang="en-US"/>
          </a:p>
        </p:txBody>
      </p:sp>
      <p:sp>
        <p:nvSpPr>
          <p:cNvPr id="4" name="Slide Number Placeholder 3"/>
          <p:cNvSpPr>
            <a:spLocks noGrp="1"/>
          </p:cNvSpPr>
          <p:nvPr>
            <p:ph type="sldNum" sz="quarter" idx="12"/>
          </p:nvPr>
        </p:nvSpPr>
        <p:spPr/>
        <p:txBody>
          <a:bodyPr/>
          <a:lstStyle>
            <a:lvl1pPr>
              <a:defRPr/>
            </a:lvl1pPr>
          </a:lstStyle>
          <a:p>
            <a:fld id="{73A4ABEE-4601-4C5B-AA1B-253E82B41BCB}" type="slidenum">
              <a:rPr lang="en-US" altLang="en-US"/>
              <a:pPr/>
              <a:t>‹#›</a:t>
            </a:fld>
            <a:endParaRPr lang="en-US" altLang="en-US"/>
          </a:p>
        </p:txBody>
      </p:sp>
    </p:spTree>
    <p:extLst>
      <p:ext uri="{BB962C8B-B14F-4D97-AF65-F5344CB8AC3E}">
        <p14:creationId xmlns:p14="http://schemas.microsoft.com/office/powerpoint/2010/main" val="2340859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28973B50-E0C0-4839-AF56-91CC56E823D1}" type="slidenum">
              <a:rPr lang="en-US" altLang="en-US"/>
              <a:pPr/>
              <a:t>‹#›</a:t>
            </a:fld>
            <a:endParaRPr lang="en-US" altLang="en-US"/>
          </a:p>
        </p:txBody>
      </p:sp>
    </p:spTree>
    <p:extLst>
      <p:ext uri="{BB962C8B-B14F-4D97-AF65-F5344CB8AC3E}">
        <p14:creationId xmlns:p14="http://schemas.microsoft.com/office/powerpoint/2010/main" val="1196703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B930812B-40FC-4715-B526-38F5997BCE0F}" type="slidenum">
              <a:rPr lang="en-US" altLang="en-US"/>
              <a:pPr/>
              <a:t>‹#›</a:t>
            </a:fld>
            <a:endParaRPr lang="en-US" altLang="en-US"/>
          </a:p>
        </p:txBody>
      </p:sp>
    </p:spTree>
    <p:extLst>
      <p:ext uri="{BB962C8B-B14F-4D97-AF65-F5344CB8AC3E}">
        <p14:creationId xmlns:p14="http://schemas.microsoft.com/office/powerpoint/2010/main" val="2887850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47653B86-D871-4B76-BBAF-F366810D88FF}" type="slidenum">
              <a:rPr lang="en-US" altLang="en-US"/>
              <a:pPr/>
              <a:t>‹#›</a:t>
            </a:fld>
            <a:endParaRPr lang="en-US" altLang="en-US"/>
          </a:p>
        </p:txBody>
      </p:sp>
    </p:spTree>
    <p:extLst>
      <p:ext uri="{BB962C8B-B14F-4D97-AF65-F5344CB8AC3E}">
        <p14:creationId xmlns:p14="http://schemas.microsoft.com/office/powerpoint/2010/main" val="33542159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76121368-FBD4-4222-B93F-C6CC330C2027}" type="slidenum">
              <a:rPr lang="en-US" altLang="en-US"/>
              <a:pPr/>
              <a:t>‹#›</a:t>
            </a:fld>
            <a:endParaRPr lang="en-US" altLang="en-US"/>
          </a:p>
        </p:txBody>
      </p:sp>
    </p:spTree>
    <p:extLst>
      <p:ext uri="{BB962C8B-B14F-4D97-AF65-F5344CB8AC3E}">
        <p14:creationId xmlns:p14="http://schemas.microsoft.com/office/powerpoint/2010/main" val="16892100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fa-I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D103A9B6-3083-48B5-BC32-BB05EF0C9CA0}" type="slidenum">
              <a:rPr lang="fa-IR" altLang="en-US"/>
              <a:pPr/>
              <a:t>‹#›</a:t>
            </a:fld>
            <a:endParaRPr lang="en-US" altLang="en-US">
              <a:cs typeface="Arial" panose="020B0604020202020204" pitchFamily="34" charset="0"/>
            </a:endParaRPr>
          </a:p>
        </p:txBody>
      </p:sp>
    </p:spTree>
    <p:extLst>
      <p:ext uri="{BB962C8B-B14F-4D97-AF65-F5344CB8AC3E}">
        <p14:creationId xmlns:p14="http://schemas.microsoft.com/office/powerpoint/2010/main" val="33113277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ED2C49AD-09CD-49E5-ADBD-8DF998F9BDE9}" type="slidenum">
              <a:rPr lang="fa-IR" altLang="en-US"/>
              <a:pPr/>
              <a:t>‹#›</a:t>
            </a:fld>
            <a:endParaRPr lang="en-US" altLang="en-US">
              <a:cs typeface="Arial" panose="020B0604020202020204" pitchFamily="34" charset="0"/>
            </a:endParaRPr>
          </a:p>
        </p:txBody>
      </p:sp>
    </p:spTree>
    <p:extLst>
      <p:ext uri="{BB962C8B-B14F-4D97-AF65-F5344CB8AC3E}">
        <p14:creationId xmlns:p14="http://schemas.microsoft.com/office/powerpoint/2010/main" val="236163845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97A43C05-8968-4C1A-8253-098C856EEA08}" type="slidenum">
              <a:rPr lang="fa-IR" altLang="en-US"/>
              <a:pPr/>
              <a:t>‹#›</a:t>
            </a:fld>
            <a:endParaRPr lang="en-US" altLang="en-US">
              <a:cs typeface="Arial" panose="020B0604020202020204" pitchFamily="34" charset="0"/>
            </a:endParaRPr>
          </a:p>
        </p:txBody>
      </p:sp>
    </p:spTree>
    <p:extLst>
      <p:ext uri="{BB962C8B-B14F-4D97-AF65-F5344CB8AC3E}">
        <p14:creationId xmlns:p14="http://schemas.microsoft.com/office/powerpoint/2010/main" val="19487835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6CFEF001-9896-4A88-B928-A3D36A40F3C9}" type="slidenum">
              <a:rPr lang="fa-IR" altLang="en-US"/>
              <a:pPr/>
              <a:t>‹#›</a:t>
            </a:fld>
            <a:endParaRPr lang="en-US" altLang="en-US">
              <a:cs typeface="Arial" panose="020B0604020202020204" pitchFamily="34" charset="0"/>
            </a:endParaRPr>
          </a:p>
        </p:txBody>
      </p:sp>
    </p:spTree>
    <p:extLst>
      <p:ext uri="{BB962C8B-B14F-4D97-AF65-F5344CB8AC3E}">
        <p14:creationId xmlns:p14="http://schemas.microsoft.com/office/powerpoint/2010/main" val="16826638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fld id="{C07E48F2-CCAA-4662-9B5F-CD541B73AF97}" type="slidenum">
              <a:rPr lang="fa-IR" altLang="en-US"/>
              <a:pPr/>
              <a:t>‹#›</a:t>
            </a:fld>
            <a:endParaRPr lang="en-US" altLang="en-US">
              <a:cs typeface="Arial" panose="020B0604020202020204" pitchFamily="34" charset="0"/>
            </a:endParaRPr>
          </a:p>
        </p:txBody>
      </p:sp>
    </p:spTree>
    <p:extLst>
      <p:ext uri="{BB962C8B-B14F-4D97-AF65-F5344CB8AC3E}">
        <p14:creationId xmlns:p14="http://schemas.microsoft.com/office/powerpoint/2010/main" val="4009197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fld id="{81D63056-ACB7-4CF7-8904-AD202C82D769}" type="slidenum">
              <a:rPr lang="fa-IR" altLang="en-US"/>
              <a:pPr/>
              <a:t>‹#›</a:t>
            </a:fld>
            <a:endParaRPr lang="en-US" altLang="en-US">
              <a:cs typeface="Arial" panose="020B0604020202020204" pitchFamily="34" charset="0"/>
            </a:endParaRPr>
          </a:p>
        </p:txBody>
      </p:sp>
    </p:spTree>
    <p:extLst>
      <p:ext uri="{BB962C8B-B14F-4D97-AF65-F5344CB8AC3E}">
        <p14:creationId xmlns:p14="http://schemas.microsoft.com/office/powerpoint/2010/main" val="234309567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fld id="{43965CE6-1735-4B8A-9CFA-C681A8CC36DA}" type="slidenum">
              <a:rPr lang="fa-IR" altLang="en-US"/>
              <a:pPr/>
              <a:t>‹#›</a:t>
            </a:fld>
            <a:endParaRPr lang="en-US" altLang="en-US">
              <a:cs typeface="Arial" panose="020B0604020202020204" pitchFamily="34" charset="0"/>
            </a:endParaRPr>
          </a:p>
        </p:txBody>
      </p:sp>
    </p:spTree>
    <p:extLst>
      <p:ext uri="{BB962C8B-B14F-4D97-AF65-F5344CB8AC3E}">
        <p14:creationId xmlns:p14="http://schemas.microsoft.com/office/powerpoint/2010/main" val="42847935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7F982496-259E-4DBD-8C0A-891C0407E7CD}" type="slidenum">
              <a:rPr lang="fa-IR" altLang="en-US"/>
              <a:pPr/>
              <a:t>‹#›</a:t>
            </a:fld>
            <a:endParaRPr lang="en-US" altLang="en-US">
              <a:cs typeface="Arial" panose="020B0604020202020204" pitchFamily="34" charset="0"/>
            </a:endParaRPr>
          </a:p>
        </p:txBody>
      </p:sp>
    </p:spTree>
    <p:extLst>
      <p:ext uri="{BB962C8B-B14F-4D97-AF65-F5344CB8AC3E}">
        <p14:creationId xmlns:p14="http://schemas.microsoft.com/office/powerpoint/2010/main" val="63096888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a-IR"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61FBAE94-EDF3-4036-80CB-2F40C6269D3F}" type="slidenum">
              <a:rPr lang="fa-IR" altLang="en-US"/>
              <a:pPr/>
              <a:t>‹#›</a:t>
            </a:fld>
            <a:endParaRPr lang="en-US" altLang="en-US">
              <a:cs typeface="Arial" panose="020B0604020202020204" pitchFamily="34" charset="0"/>
            </a:endParaRPr>
          </a:p>
        </p:txBody>
      </p:sp>
    </p:spTree>
    <p:extLst>
      <p:ext uri="{BB962C8B-B14F-4D97-AF65-F5344CB8AC3E}">
        <p14:creationId xmlns:p14="http://schemas.microsoft.com/office/powerpoint/2010/main" val="16895752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223D10FB-10CC-40CC-B03D-070322410E35}" type="slidenum">
              <a:rPr lang="fa-IR" altLang="en-US"/>
              <a:pPr/>
              <a:t>‹#›</a:t>
            </a:fld>
            <a:endParaRPr lang="en-US" altLang="en-US">
              <a:cs typeface="Arial" panose="020B0604020202020204" pitchFamily="34" charset="0"/>
            </a:endParaRPr>
          </a:p>
        </p:txBody>
      </p:sp>
    </p:spTree>
    <p:extLst>
      <p:ext uri="{BB962C8B-B14F-4D97-AF65-F5344CB8AC3E}">
        <p14:creationId xmlns:p14="http://schemas.microsoft.com/office/powerpoint/2010/main" val="5621959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E0F18B79-88BF-49E1-8AEE-D2E97A7775D5}" type="slidenum">
              <a:rPr lang="fa-IR" altLang="en-US"/>
              <a:pPr/>
              <a:t>‹#›</a:t>
            </a:fld>
            <a:endParaRPr lang="en-US" altLang="en-US">
              <a:cs typeface="Arial" panose="020B0604020202020204" pitchFamily="34" charset="0"/>
            </a:endParaRPr>
          </a:p>
        </p:txBody>
      </p:sp>
    </p:spTree>
    <p:extLst>
      <p:ext uri="{BB962C8B-B14F-4D97-AF65-F5344CB8AC3E}">
        <p14:creationId xmlns:p14="http://schemas.microsoft.com/office/powerpoint/2010/main" val="299073570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fa-IR"/>
          </a:p>
        </p:txBody>
      </p:sp>
      <p:sp>
        <p:nvSpPr>
          <p:cNvPr id="3" name="Table Placeholder 2"/>
          <p:cNvSpPr>
            <a:spLocks noGrp="1"/>
          </p:cNvSpPr>
          <p:nvPr>
            <p:ph type="tbl" idx="1"/>
          </p:nvPr>
        </p:nvSpPr>
        <p:spPr>
          <a:xfrm>
            <a:off x="685800" y="1981200"/>
            <a:ext cx="7772400" cy="4114800"/>
          </a:xfrm>
        </p:spPr>
        <p:txBody>
          <a:bodyPr/>
          <a:lstStyle/>
          <a:p>
            <a:pPr lvl="0"/>
            <a:endParaRPr lang="fa-IR"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71641E0F-C0A4-4E35-BB75-AC80B4E3FCF5}" type="slidenum">
              <a:rPr lang="fa-IR" altLang="en-US"/>
              <a:pPr/>
              <a:t>‹#›</a:t>
            </a:fld>
            <a:endParaRPr lang="en-US" altLang="en-US">
              <a:cs typeface="Arial" panose="020B0604020202020204" pitchFamily="34" charset="0"/>
            </a:endParaRPr>
          </a:p>
        </p:txBody>
      </p:sp>
    </p:spTree>
    <p:extLst>
      <p:ext uri="{BB962C8B-B14F-4D97-AF65-F5344CB8AC3E}">
        <p14:creationId xmlns:p14="http://schemas.microsoft.com/office/powerpoint/2010/main" val="137792808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4"/>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178"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4" indent="0" algn="ctr">
              <a:buNone/>
              <a:defRPr sz="1600"/>
            </a:lvl7pPr>
            <a:lvl8pPr marL="3200240" indent="0" algn="ctr">
              <a:buNone/>
              <a:defRPr sz="1600"/>
            </a:lvl8pPr>
            <a:lvl9pPr marL="3657418"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E2783C07-BBD4-4EA4-ADFE-9213E624490F}" type="datetimeFigureOut">
              <a:rPr lang="fa-IR" smtClean="0"/>
              <a:t>24/06/1441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4D2D9F96-FDCE-4F78-94C3-122BD88D04C0}" type="slidenum">
              <a:rPr lang="fa-IR" smtClean="0"/>
              <a:t>‹#›</a:t>
            </a:fld>
            <a:endParaRPr lang="fa-IR"/>
          </a:p>
        </p:txBody>
      </p:sp>
    </p:spTree>
    <p:extLst>
      <p:ext uri="{BB962C8B-B14F-4D97-AF65-F5344CB8AC3E}">
        <p14:creationId xmlns:p14="http://schemas.microsoft.com/office/powerpoint/2010/main" val="101931838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2783C07-BBD4-4EA4-ADFE-9213E624490F}" type="datetimeFigureOut">
              <a:rPr lang="fa-IR" smtClean="0"/>
              <a:t>24/06/1441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4D2D9F96-FDCE-4F78-94C3-122BD88D04C0}" type="slidenum">
              <a:rPr lang="fa-IR" smtClean="0"/>
              <a:t>‹#›</a:t>
            </a:fld>
            <a:endParaRPr lang="fa-IR"/>
          </a:p>
        </p:txBody>
      </p:sp>
    </p:spTree>
    <p:extLst>
      <p:ext uri="{BB962C8B-B14F-4D97-AF65-F5344CB8AC3E}">
        <p14:creationId xmlns:p14="http://schemas.microsoft.com/office/powerpoint/2010/main" val="328432627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90" y="1709743"/>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90" y="4589468"/>
            <a:ext cx="7886700" cy="1500187"/>
          </a:xfrm>
        </p:spPr>
        <p:txBody>
          <a:bodyPr/>
          <a:lstStyle>
            <a:lvl1pPr marL="0" indent="0">
              <a:buNone/>
              <a:defRPr sz="2400">
                <a:solidFill>
                  <a:schemeClr val="tx1"/>
                </a:solidFill>
              </a:defRPr>
            </a:lvl1pPr>
            <a:lvl2pPr marL="457178" indent="0">
              <a:buNone/>
              <a:defRPr sz="2000">
                <a:solidFill>
                  <a:schemeClr val="tx1">
                    <a:tint val="75000"/>
                  </a:schemeClr>
                </a:solidFill>
              </a:defRPr>
            </a:lvl2pPr>
            <a:lvl3pPr marL="914355" indent="0">
              <a:buNone/>
              <a:defRPr sz="1800">
                <a:solidFill>
                  <a:schemeClr val="tx1">
                    <a:tint val="75000"/>
                  </a:schemeClr>
                </a:solidFill>
              </a:defRPr>
            </a:lvl3pPr>
            <a:lvl4pPr marL="1371532" indent="0">
              <a:buNone/>
              <a:defRPr sz="1600">
                <a:solidFill>
                  <a:schemeClr val="tx1">
                    <a:tint val="75000"/>
                  </a:schemeClr>
                </a:solidFill>
              </a:defRPr>
            </a:lvl4pPr>
            <a:lvl5pPr marL="1828709" indent="0">
              <a:buNone/>
              <a:defRPr sz="1600">
                <a:solidFill>
                  <a:schemeClr val="tx1">
                    <a:tint val="75000"/>
                  </a:schemeClr>
                </a:solidFill>
              </a:defRPr>
            </a:lvl5pPr>
            <a:lvl6pPr marL="2285886" indent="0">
              <a:buNone/>
              <a:defRPr sz="1600">
                <a:solidFill>
                  <a:schemeClr val="tx1">
                    <a:tint val="75000"/>
                  </a:schemeClr>
                </a:solidFill>
              </a:defRPr>
            </a:lvl6pPr>
            <a:lvl7pPr marL="2743064" indent="0">
              <a:buNone/>
              <a:defRPr sz="1600">
                <a:solidFill>
                  <a:schemeClr val="tx1">
                    <a:tint val="75000"/>
                  </a:schemeClr>
                </a:solidFill>
              </a:defRPr>
            </a:lvl7pPr>
            <a:lvl8pPr marL="3200240" indent="0">
              <a:buNone/>
              <a:defRPr sz="1600">
                <a:solidFill>
                  <a:schemeClr val="tx1">
                    <a:tint val="75000"/>
                  </a:schemeClr>
                </a:solidFill>
              </a:defRPr>
            </a:lvl8pPr>
            <a:lvl9pPr marL="3657418"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2783C07-BBD4-4EA4-ADFE-9213E624490F}" type="datetimeFigureOut">
              <a:rPr lang="fa-IR" smtClean="0"/>
              <a:t>24/06/1441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4D2D9F96-FDCE-4F78-94C3-122BD88D04C0}" type="slidenum">
              <a:rPr lang="fa-IR" smtClean="0"/>
              <a:t>‹#›</a:t>
            </a:fld>
            <a:endParaRPr lang="fa-IR"/>
          </a:p>
        </p:txBody>
      </p:sp>
    </p:spTree>
    <p:extLst>
      <p:ext uri="{BB962C8B-B14F-4D97-AF65-F5344CB8AC3E}">
        <p14:creationId xmlns:p14="http://schemas.microsoft.com/office/powerpoint/2010/main" val="8539731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1"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1"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2783C07-BBD4-4EA4-ADFE-9213E624490F}" type="datetimeFigureOut">
              <a:rPr lang="fa-IR" smtClean="0"/>
              <a:t>24/06/1441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4D2D9F96-FDCE-4F78-94C3-122BD88D04C0}" type="slidenum">
              <a:rPr lang="fa-IR" smtClean="0"/>
              <a:t>‹#›</a:t>
            </a:fld>
            <a:endParaRPr lang="fa-IR"/>
          </a:p>
        </p:txBody>
      </p:sp>
    </p:spTree>
    <p:extLst>
      <p:ext uri="{BB962C8B-B14F-4D97-AF65-F5344CB8AC3E}">
        <p14:creationId xmlns:p14="http://schemas.microsoft.com/office/powerpoint/2010/main" val="399372512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3" y="365129"/>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4"/>
            <a:ext cx="3868340" cy="823912"/>
          </a:xfrm>
        </p:spPr>
        <p:txBody>
          <a:bodyPr anchor="b"/>
          <a:lstStyle>
            <a:lvl1pPr marL="0" indent="0">
              <a:buNone/>
              <a:defRPr sz="2400" b="1"/>
            </a:lvl1pPr>
            <a:lvl2pPr marL="457178" indent="0">
              <a:buNone/>
              <a:defRPr sz="2000" b="1"/>
            </a:lvl2pPr>
            <a:lvl3pPr marL="914355" indent="0">
              <a:buNone/>
              <a:defRPr sz="1800" b="1"/>
            </a:lvl3pPr>
            <a:lvl4pPr marL="1371532" indent="0">
              <a:buNone/>
              <a:defRPr sz="1600" b="1"/>
            </a:lvl4pPr>
            <a:lvl5pPr marL="1828709" indent="0">
              <a:buNone/>
              <a:defRPr sz="1600" b="1"/>
            </a:lvl5pPr>
            <a:lvl6pPr marL="2285886" indent="0">
              <a:buNone/>
              <a:defRPr sz="1600" b="1"/>
            </a:lvl6pPr>
            <a:lvl7pPr marL="2743064" indent="0">
              <a:buNone/>
              <a:defRPr sz="1600" b="1"/>
            </a:lvl7pPr>
            <a:lvl8pPr marL="3200240" indent="0">
              <a:buNone/>
              <a:defRPr sz="1600" b="1"/>
            </a:lvl8pPr>
            <a:lvl9pPr marL="3657418"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4" y="1681164"/>
            <a:ext cx="3887391" cy="823912"/>
          </a:xfrm>
        </p:spPr>
        <p:txBody>
          <a:bodyPr anchor="b"/>
          <a:lstStyle>
            <a:lvl1pPr marL="0" indent="0">
              <a:buNone/>
              <a:defRPr sz="2400" b="1"/>
            </a:lvl1pPr>
            <a:lvl2pPr marL="457178" indent="0">
              <a:buNone/>
              <a:defRPr sz="2000" b="1"/>
            </a:lvl2pPr>
            <a:lvl3pPr marL="914355" indent="0">
              <a:buNone/>
              <a:defRPr sz="1800" b="1"/>
            </a:lvl3pPr>
            <a:lvl4pPr marL="1371532" indent="0">
              <a:buNone/>
              <a:defRPr sz="1600" b="1"/>
            </a:lvl4pPr>
            <a:lvl5pPr marL="1828709" indent="0">
              <a:buNone/>
              <a:defRPr sz="1600" b="1"/>
            </a:lvl5pPr>
            <a:lvl6pPr marL="2285886" indent="0">
              <a:buNone/>
              <a:defRPr sz="1600" b="1"/>
            </a:lvl6pPr>
            <a:lvl7pPr marL="2743064" indent="0">
              <a:buNone/>
              <a:defRPr sz="1600" b="1"/>
            </a:lvl7pPr>
            <a:lvl8pPr marL="3200240" indent="0">
              <a:buNone/>
              <a:defRPr sz="1600" b="1"/>
            </a:lvl8pPr>
            <a:lvl9pPr marL="3657418"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4"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2783C07-BBD4-4EA4-ADFE-9213E624490F}" type="datetimeFigureOut">
              <a:rPr lang="fa-IR" smtClean="0"/>
              <a:t>24/06/1441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4D2D9F96-FDCE-4F78-94C3-122BD88D04C0}" type="slidenum">
              <a:rPr lang="fa-IR" smtClean="0"/>
              <a:t>‹#›</a:t>
            </a:fld>
            <a:endParaRPr lang="fa-IR"/>
          </a:p>
        </p:txBody>
      </p:sp>
    </p:spTree>
    <p:extLst>
      <p:ext uri="{BB962C8B-B14F-4D97-AF65-F5344CB8AC3E}">
        <p14:creationId xmlns:p14="http://schemas.microsoft.com/office/powerpoint/2010/main" val="153072512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E2783C07-BBD4-4EA4-ADFE-9213E624490F}" type="datetimeFigureOut">
              <a:rPr lang="fa-IR" smtClean="0"/>
              <a:t>24/06/1441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4D2D9F96-FDCE-4F78-94C3-122BD88D04C0}" type="slidenum">
              <a:rPr lang="fa-IR" smtClean="0"/>
              <a:t>‹#›</a:t>
            </a:fld>
            <a:endParaRPr lang="fa-IR"/>
          </a:p>
        </p:txBody>
      </p:sp>
    </p:spTree>
    <p:extLst>
      <p:ext uri="{BB962C8B-B14F-4D97-AF65-F5344CB8AC3E}">
        <p14:creationId xmlns:p14="http://schemas.microsoft.com/office/powerpoint/2010/main" val="56964432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Rectangle 19"/>
          <p:cNvSpPr>
            <a:spLocks noChangeArrowheads="1"/>
          </p:cNvSpPr>
          <p:nvPr userDrawn="1"/>
        </p:nvSpPr>
        <p:spPr bwMode="auto">
          <a:xfrm>
            <a:off x="0" y="3"/>
            <a:ext cx="9144000" cy="646331"/>
          </a:xfrm>
          <a:prstGeom prst="rect">
            <a:avLst/>
          </a:prstGeom>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shape">
              <a:fillToRect l="50000" t="50000" r="50000" b="50000"/>
            </a:path>
            <a:tileRect/>
          </a:gradFill>
          <a:ln w="9525">
            <a:noFill/>
            <a:miter lim="800000"/>
            <a:headEnd/>
            <a:tailEnd/>
          </a:ln>
          <a:effectLst/>
        </p:spPr>
        <p:txBody>
          <a:bodyPr wrap="square">
            <a:spAutoFit/>
          </a:bodyPr>
          <a:lstStyle/>
          <a:p>
            <a:pPr algn="r">
              <a:defRPr/>
            </a:pPr>
            <a:endParaRPr lang="fa-IR" sz="1200" dirty="0">
              <a:latin typeface="Arial" charset="0"/>
              <a:cs typeface="B Lotus" pitchFamily="2" charset="-78"/>
            </a:endParaRPr>
          </a:p>
          <a:p>
            <a:pPr algn="r" rtl="1">
              <a:defRPr/>
            </a:pPr>
            <a:r>
              <a:rPr lang="fa-IR" sz="1200" dirty="0" smtClean="0">
                <a:latin typeface="Arial" charset="0"/>
                <a:cs typeface="B Lotus" pitchFamily="2" charset="-78"/>
              </a:rPr>
              <a:t>                                                           </a:t>
            </a:r>
            <a:endParaRPr lang="fa-IR" sz="1200" dirty="0">
              <a:latin typeface="Arial" charset="0"/>
              <a:cs typeface="B Lotus" pitchFamily="2" charset="-78"/>
            </a:endParaRPr>
          </a:p>
          <a:p>
            <a:pPr algn="r" rtl="1">
              <a:defRPr/>
            </a:pPr>
            <a:endParaRPr lang="en-US" sz="1200" dirty="0">
              <a:latin typeface="Arial" charset="0"/>
              <a:cs typeface="B Lotus" pitchFamily="2" charset="-78"/>
            </a:endParaRPr>
          </a:p>
        </p:txBody>
      </p:sp>
      <p:sp>
        <p:nvSpPr>
          <p:cNvPr id="9" name="Rectangle 19"/>
          <p:cNvSpPr>
            <a:spLocks noChangeArrowheads="1"/>
          </p:cNvSpPr>
          <p:nvPr userDrawn="1"/>
        </p:nvSpPr>
        <p:spPr bwMode="auto">
          <a:xfrm>
            <a:off x="0" y="6285424"/>
            <a:ext cx="9144000" cy="646331"/>
          </a:xfrm>
          <a:prstGeom prst="rect">
            <a:avLst/>
          </a:prstGeom>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shape">
              <a:fillToRect l="50000" t="50000" r="50000" b="50000"/>
            </a:path>
            <a:tileRect/>
          </a:gradFill>
          <a:ln w="9525">
            <a:noFill/>
            <a:miter lim="800000"/>
            <a:headEnd/>
            <a:tailEnd/>
          </a:ln>
          <a:effectLst/>
        </p:spPr>
        <p:txBody>
          <a:bodyPr>
            <a:spAutoFit/>
          </a:bodyPr>
          <a:lstStyle/>
          <a:p>
            <a:pPr algn="r">
              <a:defRPr/>
            </a:pPr>
            <a:endParaRPr lang="fa-IR" sz="1200" dirty="0">
              <a:latin typeface="Arial" charset="0"/>
              <a:cs typeface="B Lotus" pitchFamily="2" charset="-78"/>
            </a:endParaRPr>
          </a:p>
          <a:p>
            <a:pPr algn="r" rtl="1">
              <a:defRPr/>
            </a:pPr>
            <a:r>
              <a:rPr lang="fa-IR" sz="1200" dirty="0" smtClean="0">
                <a:latin typeface="Arial" charset="0"/>
                <a:cs typeface="B Lotus" pitchFamily="2" charset="-78"/>
              </a:rPr>
              <a:t>                                                             </a:t>
            </a:r>
            <a:endParaRPr lang="fa-IR" sz="1050" dirty="0">
              <a:latin typeface="Arial" charset="0"/>
              <a:cs typeface="B Lotus" pitchFamily="2" charset="-78"/>
            </a:endParaRPr>
          </a:p>
          <a:p>
            <a:pPr algn="r" rtl="1">
              <a:defRPr/>
            </a:pPr>
            <a:endParaRPr lang="en-US" sz="1200" dirty="0">
              <a:latin typeface="Arial" charset="0"/>
              <a:cs typeface="B Lotus" pitchFamily="2" charset="-78"/>
            </a:endParaRPr>
          </a:p>
        </p:txBody>
      </p:sp>
      <p:sp>
        <p:nvSpPr>
          <p:cNvPr id="12" name="Oval 11"/>
          <p:cNvSpPr/>
          <p:nvPr userDrawn="1"/>
        </p:nvSpPr>
        <p:spPr bwMode="auto">
          <a:xfrm>
            <a:off x="0" y="6285423"/>
            <a:ext cx="685800" cy="629171"/>
          </a:xfrm>
          <a:prstGeom prst="ellipse">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a:lstStyle/>
          <a:p>
            <a:pPr marL="33338" indent="-33338" algn="ctr" rtl="0">
              <a:defRPr/>
            </a:pPr>
            <a:fld id="{DF4BC872-99D0-4AFF-80E5-6C62BB631F44}" type="slidenum">
              <a:rPr lang="fa-IR" sz="2000" b="1" smtClean="0">
                <a:latin typeface="Arial" charset="0"/>
                <a:cs typeface="B Lotus" pitchFamily="2" charset="-78"/>
              </a:rPr>
              <a:pPr marL="33338" indent="-33338" algn="ctr" rtl="0">
                <a:defRPr/>
              </a:pPr>
              <a:t>‹#›</a:t>
            </a:fld>
            <a:endParaRPr lang="en-US" sz="2000" b="1" dirty="0">
              <a:solidFill>
                <a:schemeClr val="bg1"/>
              </a:solidFill>
            </a:endParaRPr>
          </a:p>
        </p:txBody>
      </p:sp>
      <p:sp>
        <p:nvSpPr>
          <p:cNvPr id="6" name="Rectangle 5"/>
          <p:cNvSpPr>
            <a:spLocks noChangeArrowheads="1"/>
          </p:cNvSpPr>
          <p:nvPr userDrawn="1"/>
        </p:nvSpPr>
        <p:spPr bwMode="auto">
          <a:xfrm>
            <a:off x="1200150" y="6453814"/>
            <a:ext cx="6743700" cy="292388"/>
          </a:xfrm>
          <a:prstGeom prst="rect">
            <a:avLst/>
          </a:prstGeom>
          <a:noFill/>
          <a:ln w="9525" cap="flat" cmpd="sng" algn="ctr">
            <a:noFill/>
            <a:prstDash val="solid"/>
            <a:miter lim="800000"/>
            <a:headEnd/>
            <a:tailEnd/>
          </a:ln>
          <a:effectLst/>
        </p:spPr>
        <p:txBody>
          <a:bodyPr anchor="ctr">
            <a:spAutoFit/>
          </a:bodyPr>
          <a:lstStyle/>
          <a:p>
            <a:pPr indent="288918" algn="ctr" rtl="1" eaLnBrk="0" hangingPunct="0">
              <a:defRPr/>
            </a:pPr>
            <a:r>
              <a:rPr lang="fa-IR" sz="1300" b="0" dirty="0" smtClean="0">
                <a:latin typeface="Times New Roman" pitchFamily="18" charset="0"/>
                <a:cs typeface="B Nazanin" panose="00000400000000000000" pitchFamily="2" charset="-78"/>
              </a:rPr>
              <a:t>طراحی</a:t>
            </a:r>
            <a:r>
              <a:rPr lang="fa-IR" sz="1300" b="0" baseline="0" dirty="0" smtClean="0">
                <a:latin typeface="Times New Roman" pitchFamily="18" charset="0"/>
                <a:cs typeface="B Nazanin" panose="00000400000000000000" pitchFamily="2" charset="-78"/>
              </a:rPr>
              <a:t> ماشین‌های خاکورزی</a:t>
            </a:r>
            <a:r>
              <a:rPr lang="fa-IR" sz="1300" b="0" dirty="0" smtClean="0">
                <a:latin typeface="Times New Roman" pitchFamily="18" charset="0"/>
                <a:cs typeface="B Nazanin" panose="00000400000000000000" pitchFamily="2" charset="-78"/>
              </a:rPr>
              <a:t>- </a:t>
            </a:r>
            <a:r>
              <a:rPr lang="fa-IR" sz="1300" b="0" dirty="0">
                <a:latin typeface="Times New Roman" pitchFamily="18" charset="0"/>
                <a:cs typeface="B Nazanin" panose="00000400000000000000" pitchFamily="2" charset="-78"/>
              </a:rPr>
              <a:t>گروه مهندسی بیوسیستم– </a:t>
            </a:r>
            <a:r>
              <a:rPr lang="fa-IR" sz="1300" b="0" dirty="0" smtClean="0">
                <a:latin typeface="Times New Roman" pitchFamily="18" charset="0"/>
                <a:cs typeface="B Nazanin" panose="00000400000000000000" pitchFamily="2" charset="-78"/>
              </a:rPr>
              <a:t>دانشگاه</a:t>
            </a:r>
            <a:r>
              <a:rPr lang="fa-IR" sz="1300" b="0" baseline="0" dirty="0" smtClean="0">
                <a:latin typeface="Times New Roman" pitchFamily="18" charset="0"/>
                <a:cs typeface="B Nazanin" panose="00000400000000000000" pitchFamily="2" charset="-78"/>
              </a:rPr>
              <a:t> جیرفت</a:t>
            </a:r>
            <a:endParaRPr lang="en-US" sz="1300" b="0" dirty="0">
              <a:latin typeface="Times New Roman" pitchFamily="18" charset="0"/>
              <a:cs typeface="B Nazanin" panose="00000400000000000000" pitchFamily="2" charset="-78"/>
            </a:endParaRPr>
          </a:p>
        </p:txBody>
      </p:sp>
      <p:pic>
        <p:nvPicPr>
          <p:cNvPr id="7" name="Content Placeholder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448924" y="6309399"/>
            <a:ext cx="652006" cy="581217"/>
          </a:xfrm>
          <a:prstGeom prst="rect">
            <a:avLst/>
          </a:prstGeom>
          <a:ln>
            <a:noFill/>
          </a:ln>
        </p:spPr>
      </p:pic>
    </p:spTree>
    <p:extLst>
      <p:ext uri="{BB962C8B-B14F-4D97-AF65-F5344CB8AC3E}">
        <p14:creationId xmlns:p14="http://schemas.microsoft.com/office/powerpoint/2010/main" val="2573576129"/>
      </p:ext>
    </p:extLst>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2" y="457200"/>
            <a:ext cx="2949179"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4" y="987430"/>
            <a:ext cx="4629151"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2" y="2057400"/>
            <a:ext cx="2949179" cy="3811588"/>
          </a:xfrm>
        </p:spPr>
        <p:txBody>
          <a:bodyPr/>
          <a:lstStyle>
            <a:lvl1pPr marL="0" indent="0">
              <a:buNone/>
              <a:defRPr sz="1600"/>
            </a:lvl1pPr>
            <a:lvl2pPr marL="457178" indent="0">
              <a:buNone/>
              <a:defRPr sz="1400"/>
            </a:lvl2pPr>
            <a:lvl3pPr marL="914355" indent="0">
              <a:buNone/>
              <a:defRPr sz="1200"/>
            </a:lvl3pPr>
            <a:lvl4pPr marL="1371532" indent="0">
              <a:buNone/>
              <a:defRPr sz="1000"/>
            </a:lvl4pPr>
            <a:lvl5pPr marL="1828709" indent="0">
              <a:buNone/>
              <a:defRPr sz="1000"/>
            </a:lvl5pPr>
            <a:lvl6pPr marL="2285886" indent="0">
              <a:buNone/>
              <a:defRPr sz="1000"/>
            </a:lvl6pPr>
            <a:lvl7pPr marL="2743064" indent="0">
              <a:buNone/>
              <a:defRPr sz="1000"/>
            </a:lvl7pPr>
            <a:lvl8pPr marL="3200240" indent="0">
              <a:buNone/>
              <a:defRPr sz="1000"/>
            </a:lvl8pPr>
            <a:lvl9pPr marL="3657418"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2783C07-BBD4-4EA4-ADFE-9213E624490F}" type="datetimeFigureOut">
              <a:rPr lang="fa-IR" smtClean="0"/>
              <a:t>24/06/1441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4D2D9F96-FDCE-4F78-94C3-122BD88D04C0}" type="slidenum">
              <a:rPr lang="fa-IR" smtClean="0"/>
              <a:t>‹#›</a:t>
            </a:fld>
            <a:endParaRPr lang="fa-IR"/>
          </a:p>
        </p:txBody>
      </p:sp>
    </p:spTree>
    <p:extLst>
      <p:ext uri="{BB962C8B-B14F-4D97-AF65-F5344CB8AC3E}">
        <p14:creationId xmlns:p14="http://schemas.microsoft.com/office/powerpoint/2010/main" val="267951493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2" y="457200"/>
            <a:ext cx="2949179"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4" y="987430"/>
            <a:ext cx="4629151" cy="4873625"/>
          </a:xfrm>
        </p:spPr>
        <p:txBody>
          <a:bodyPr anchor="t"/>
          <a:lstStyle>
            <a:lvl1pPr marL="0" indent="0">
              <a:buNone/>
              <a:defRPr sz="3200"/>
            </a:lvl1pPr>
            <a:lvl2pPr marL="457178" indent="0">
              <a:buNone/>
              <a:defRPr sz="2800"/>
            </a:lvl2pPr>
            <a:lvl3pPr marL="914355" indent="0">
              <a:buNone/>
              <a:defRPr sz="2400"/>
            </a:lvl3pPr>
            <a:lvl4pPr marL="1371532" indent="0">
              <a:buNone/>
              <a:defRPr sz="2000"/>
            </a:lvl4pPr>
            <a:lvl5pPr marL="1828709" indent="0">
              <a:buNone/>
              <a:defRPr sz="2000"/>
            </a:lvl5pPr>
            <a:lvl6pPr marL="2285886" indent="0">
              <a:buNone/>
              <a:defRPr sz="2000"/>
            </a:lvl6pPr>
            <a:lvl7pPr marL="2743064" indent="0">
              <a:buNone/>
              <a:defRPr sz="2000"/>
            </a:lvl7pPr>
            <a:lvl8pPr marL="3200240" indent="0">
              <a:buNone/>
              <a:defRPr sz="2000"/>
            </a:lvl8pPr>
            <a:lvl9pPr marL="3657418"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2" y="2057400"/>
            <a:ext cx="2949179" cy="3811588"/>
          </a:xfrm>
        </p:spPr>
        <p:txBody>
          <a:bodyPr/>
          <a:lstStyle>
            <a:lvl1pPr marL="0" indent="0">
              <a:buNone/>
              <a:defRPr sz="1600"/>
            </a:lvl1pPr>
            <a:lvl2pPr marL="457178" indent="0">
              <a:buNone/>
              <a:defRPr sz="1400"/>
            </a:lvl2pPr>
            <a:lvl3pPr marL="914355" indent="0">
              <a:buNone/>
              <a:defRPr sz="1200"/>
            </a:lvl3pPr>
            <a:lvl4pPr marL="1371532" indent="0">
              <a:buNone/>
              <a:defRPr sz="1000"/>
            </a:lvl4pPr>
            <a:lvl5pPr marL="1828709" indent="0">
              <a:buNone/>
              <a:defRPr sz="1000"/>
            </a:lvl5pPr>
            <a:lvl6pPr marL="2285886" indent="0">
              <a:buNone/>
              <a:defRPr sz="1000"/>
            </a:lvl6pPr>
            <a:lvl7pPr marL="2743064" indent="0">
              <a:buNone/>
              <a:defRPr sz="1000"/>
            </a:lvl7pPr>
            <a:lvl8pPr marL="3200240" indent="0">
              <a:buNone/>
              <a:defRPr sz="1000"/>
            </a:lvl8pPr>
            <a:lvl9pPr marL="3657418"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2783C07-BBD4-4EA4-ADFE-9213E624490F}" type="datetimeFigureOut">
              <a:rPr lang="fa-IR" smtClean="0"/>
              <a:t>24/06/1441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4D2D9F96-FDCE-4F78-94C3-122BD88D04C0}" type="slidenum">
              <a:rPr lang="fa-IR" smtClean="0"/>
              <a:t>‹#›</a:t>
            </a:fld>
            <a:endParaRPr lang="fa-IR"/>
          </a:p>
        </p:txBody>
      </p:sp>
    </p:spTree>
    <p:extLst>
      <p:ext uri="{BB962C8B-B14F-4D97-AF65-F5344CB8AC3E}">
        <p14:creationId xmlns:p14="http://schemas.microsoft.com/office/powerpoint/2010/main" val="250292454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2783C07-BBD4-4EA4-ADFE-9213E624490F}" type="datetimeFigureOut">
              <a:rPr lang="fa-IR" smtClean="0"/>
              <a:t>24/06/1441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4D2D9F96-FDCE-4F78-94C3-122BD88D04C0}" type="slidenum">
              <a:rPr lang="fa-IR" smtClean="0"/>
              <a:t>‹#›</a:t>
            </a:fld>
            <a:endParaRPr lang="fa-IR"/>
          </a:p>
        </p:txBody>
      </p:sp>
    </p:spTree>
    <p:extLst>
      <p:ext uri="{BB962C8B-B14F-4D97-AF65-F5344CB8AC3E}">
        <p14:creationId xmlns:p14="http://schemas.microsoft.com/office/powerpoint/2010/main" val="6229080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7" y="365127"/>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2" y="365127"/>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2783C07-BBD4-4EA4-ADFE-9213E624490F}" type="datetimeFigureOut">
              <a:rPr lang="fa-IR" smtClean="0"/>
              <a:t>24/06/1441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4D2D9F96-FDCE-4F78-94C3-122BD88D04C0}" type="slidenum">
              <a:rPr lang="fa-IR" smtClean="0"/>
              <a:t>‹#›</a:t>
            </a:fld>
            <a:endParaRPr lang="fa-IR"/>
          </a:p>
        </p:txBody>
      </p:sp>
    </p:spTree>
    <p:extLst>
      <p:ext uri="{BB962C8B-B14F-4D97-AF65-F5344CB8AC3E}">
        <p14:creationId xmlns:p14="http://schemas.microsoft.com/office/powerpoint/2010/main" val="177358019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de-CH" smtClean="0"/>
              <a:t>Fare clic per modificare stile</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de-CH"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endParaRPr lang="en-US" altLang="en-US"/>
          </a:p>
        </p:txBody>
      </p:sp>
      <p:sp>
        <p:nvSpPr>
          <p:cNvPr id="5" name="Rectangle 5"/>
          <p:cNvSpPr>
            <a:spLocks noGrp="1" noChangeArrowheads="1"/>
          </p:cNvSpPr>
          <p:nvPr>
            <p:ph type="ftr" sz="quarter" idx="11"/>
          </p:nvPr>
        </p:nvSpPr>
        <p:spPr>
          <a:ln/>
        </p:spPr>
        <p:txBody>
          <a:bodyPr/>
          <a:lstStyle>
            <a:lvl1pPr>
              <a:defRPr/>
            </a:lvl1pPr>
          </a:lstStyle>
          <a:p>
            <a:endParaRPr lang="en-US" altLang="en-US"/>
          </a:p>
        </p:txBody>
      </p:sp>
      <p:sp>
        <p:nvSpPr>
          <p:cNvPr id="6" name="Rectangle 6"/>
          <p:cNvSpPr>
            <a:spLocks noGrp="1" noChangeArrowheads="1"/>
          </p:cNvSpPr>
          <p:nvPr>
            <p:ph type="sldNum" sz="quarter" idx="12"/>
          </p:nvPr>
        </p:nvSpPr>
        <p:spPr>
          <a:ln/>
        </p:spPr>
        <p:txBody>
          <a:bodyPr/>
          <a:lstStyle>
            <a:lvl1pPr>
              <a:defRPr/>
            </a:lvl1pPr>
          </a:lstStyle>
          <a:p>
            <a:fld id="{632219D6-9609-4FFD-A1CD-6B28A0BB986C}" type="slidenum">
              <a:rPr lang="en-US" altLang="en-US"/>
              <a:pPr/>
              <a:t>‹#›</a:t>
            </a:fld>
            <a:endParaRPr lang="en-US" altLang="en-US"/>
          </a:p>
        </p:txBody>
      </p:sp>
    </p:spTree>
    <p:extLst>
      <p:ext uri="{BB962C8B-B14F-4D97-AF65-F5344CB8AC3E}">
        <p14:creationId xmlns:p14="http://schemas.microsoft.com/office/powerpoint/2010/main" val="232730232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de-CH" smtClean="0"/>
              <a:t>Fare clic per modificare stile</a:t>
            </a:r>
            <a:endParaRPr lang="it-IT"/>
          </a:p>
        </p:txBody>
      </p:sp>
      <p:sp>
        <p:nvSpPr>
          <p:cNvPr id="3" name="Segnaposto contenuto 2"/>
          <p:cNvSpPr>
            <a:spLocks noGrp="1"/>
          </p:cNvSpPr>
          <p:nvPr>
            <p:ph idx="1"/>
          </p:nvPr>
        </p:nvSpPr>
        <p:spPr/>
        <p:txBody>
          <a:bodyPr/>
          <a:lstStyle/>
          <a:p>
            <a:pPr lvl="0"/>
            <a:r>
              <a:rPr lang="de-CH" smtClean="0"/>
              <a:t>Fare clic per modificare gli stili del testo dello schema</a:t>
            </a:r>
          </a:p>
          <a:p>
            <a:pPr lvl="1"/>
            <a:r>
              <a:rPr lang="de-CH" smtClean="0"/>
              <a:t>Secondo livello</a:t>
            </a:r>
          </a:p>
          <a:p>
            <a:pPr lvl="2"/>
            <a:r>
              <a:rPr lang="de-CH" smtClean="0"/>
              <a:t>Terzo livello</a:t>
            </a:r>
          </a:p>
          <a:p>
            <a:pPr lvl="3"/>
            <a:r>
              <a:rPr lang="de-CH" smtClean="0"/>
              <a:t>Quarto livello</a:t>
            </a:r>
          </a:p>
          <a:p>
            <a:pPr lvl="4"/>
            <a:r>
              <a:rPr lang="de-CH"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endParaRPr lang="en-US" altLang="en-US"/>
          </a:p>
        </p:txBody>
      </p:sp>
      <p:sp>
        <p:nvSpPr>
          <p:cNvPr id="5" name="Rectangle 5"/>
          <p:cNvSpPr>
            <a:spLocks noGrp="1" noChangeArrowheads="1"/>
          </p:cNvSpPr>
          <p:nvPr>
            <p:ph type="ftr" sz="quarter" idx="11"/>
          </p:nvPr>
        </p:nvSpPr>
        <p:spPr>
          <a:ln/>
        </p:spPr>
        <p:txBody>
          <a:bodyPr/>
          <a:lstStyle>
            <a:lvl1pPr>
              <a:defRPr/>
            </a:lvl1pPr>
          </a:lstStyle>
          <a:p>
            <a:endParaRPr lang="en-US" altLang="en-US"/>
          </a:p>
        </p:txBody>
      </p:sp>
      <p:sp>
        <p:nvSpPr>
          <p:cNvPr id="6" name="Rectangle 6"/>
          <p:cNvSpPr>
            <a:spLocks noGrp="1" noChangeArrowheads="1"/>
          </p:cNvSpPr>
          <p:nvPr>
            <p:ph type="sldNum" sz="quarter" idx="12"/>
          </p:nvPr>
        </p:nvSpPr>
        <p:spPr>
          <a:ln/>
        </p:spPr>
        <p:txBody>
          <a:bodyPr/>
          <a:lstStyle>
            <a:lvl1pPr>
              <a:defRPr/>
            </a:lvl1pPr>
          </a:lstStyle>
          <a:p>
            <a:fld id="{F2CC6CD9-9FFB-413F-B5B3-0174B6A8D9B1}" type="slidenum">
              <a:rPr lang="en-US" altLang="en-US"/>
              <a:pPr/>
              <a:t>‹#›</a:t>
            </a:fld>
            <a:endParaRPr lang="en-US" altLang="en-US"/>
          </a:p>
        </p:txBody>
      </p:sp>
    </p:spTree>
    <p:extLst>
      <p:ext uri="{BB962C8B-B14F-4D97-AF65-F5344CB8AC3E}">
        <p14:creationId xmlns:p14="http://schemas.microsoft.com/office/powerpoint/2010/main" val="39786008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de-CH" smtClean="0"/>
              <a:t>Fare clic per modificare stile</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CH" smtClean="0"/>
              <a:t>Fare clic per modificare gli stili del testo dello schema</a:t>
            </a:r>
          </a:p>
        </p:txBody>
      </p:sp>
      <p:sp>
        <p:nvSpPr>
          <p:cNvPr id="4" name="Rectangle 4"/>
          <p:cNvSpPr>
            <a:spLocks noGrp="1" noChangeArrowheads="1"/>
          </p:cNvSpPr>
          <p:nvPr>
            <p:ph type="dt" sz="half" idx="10"/>
          </p:nvPr>
        </p:nvSpPr>
        <p:spPr>
          <a:ln/>
        </p:spPr>
        <p:txBody>
          <a:bodyPr/>
          <a:lstStyle>
            <a:lvl1pPr>
              <a:defRPr/>
            </a:lvl1pPr>
          </a:lstStyle>
          <a:p>
            <a:endParaRPr lang="en-US" altLang="en-US"/>
          </a:p>
        </p:txBody>
      </p:sp>
      <p:sp>
        <p:nvSpPr>
          <p:cNvPr id="5" name="Rectangle 5"/>
          <p:cNvSpPr>
            <a:spLocks noGrp="1" noChangeArrowheads="1"/>
          </p:cNvSpPr>
          <p:nvPr>
            <p:ph type="ftr" sz="quarter" idx="11"/>
          </p:nvPr>
        </p:nvSpPr>
        <p:spPr>
          <a:ln/>
        </p:spPr>
        <p:txBody>
          <a:bodyPr/>
          <a:lstStyle>
            <a:lvl1pPr>
              <a:defRPr/>
            </a:lvl1pPr>
          </a:lstStyle>
          <a:p>
            <a:endParaRPr lang="en-US" altLang="en-US"/>
          </a:p>
        </p:txBody>
      </p:sp>
      <p:sp>
        <p:nvSpPr>
          <p:cNvPr id="6" name="Rectangle 6"/>
          <p:cNvSpPr>
            <a:spLocks noGrp="1" noChangeArrowheads="1"/>
          </p:cNvSpPr>
          <p:nvPr>
            <p:ph type="sldNum" sz="quarter" idx="12"/>
          </p:nvPr>
        </p:nvSpPr>
        <p:spPr>
          <a:ln/>
        </p:spPr>
        <p:txBody>
          <a:bodyPr/>
          <a:lstStyle>
            <a:lvl1pPr>
              <a:defRPr/>
            </a:lvl1pPr>
          </a:lstStyle>
          <a:p>
            <a:fld id="{49ACE9B3-F1A1-493F-BFDE-7C820A122BB2}" type="slidenum">
              <a:rPr lang="en-US" altLang="en-US"/>
              <a:pPr/>
              <a:t>‹#›</a:t>
            </a:fld>
            <a:endParaRPr lang="en-US" altLang="en-US"/>
          </a:p>
        </p:txBody>
      </p:sp>
    </p:spTree>
    <p:extLst>
      <p:ext uri="{BB962C8B-B14F-4D97-AF65-F5344CB8AC3E}">
        <p14:creationId xmlns:p14="http://schemas.microsoft.com/office/powerpoint/2010/main" val="256773482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Contenuto 2">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de-CH" smtClean="0"/>
              <a:t>Fare clic per modificare stile</a:t>
            </a:r>
            <a:endParaRPr lang="it-IT"/>
          </a:p>
        </p:txBody>
      </p:sp>
      <p:sp>
        <p:nvSpPr>
          <p:cNvPr id="3" name="Segnaposto contenuto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CH" smtClean="0"/>
              <a:t>Fare clic per modificare gli stili del testo dello schema</a:t>
            </a:r>
          </a:p>
          <a:p>
            <a:pPr lvl="1"/>
            <a:r>
              <a:rPr lang="de-CH" smtClean="0"/>
              <a:t>Secondo livello</a:t>
            </a:r>
          </a:p>
          <a:p>
            <a:pPr lvl="2"/>
            <a:r>
              <a:rPr lang="de-CH" smtClean="0"/>
              <a:t>Terzo livello</a:t>
            </a:r>
          </a:p>
          <a:p>
            <a:pPr lvl="3"/>
            <a:r>
              <a:rPr lang="de-CH" smtClean="0"/>
              <a:t>Quarto livello</a:t>
            </a:r>
          </a:p>
          <a:p>
            <a:pPr lvl="4"/>
            <a:r>
              <a:rPr lang="de-CH" smtClean="0"/>
              <a:t>Quinto livello</a:t>
            </a:r>
            <a:endParaRPr lang="it-IT"/>
          </a:p>
        </p:txBody>
      </p:sp>
      <p:sp>
        <p:nvSpPr>
          <p:cNvPr id="4" name="Segnaposto contenuto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CH" smtClean="0"/>
              <a:t>Fare clic per modificare gli stili del testo dello schema</a:t>
            </a:r>
          </a:p>
          <a:p>
            <a:pPr lvl="1"/>
            <a:r>
              <a:rPr lang="de-CH" smtClean="0"/>
              <a:t>Secondo livello</a:t>
            </a:r>
          </a:p>
          <a:p>
            <a:pPr lvl="2"/>
            <a:r>
              <a:rPr lang="de-CH" smtClean="0"/>
              <a:t>Terzo livello</a:t>
            </a:r>
          </a:p>
          <a:p>
            <a:pPr lvl="3"/>
            <a:r>
              <a:rPr lang="de-CH" smtClean="0"/>
              <a:t>Quarto livello</a:t>
            </a:r>
          </a:p>
          <a:p>
            <a:pPr lvl="4"/>
            <a:r>
              <a:rPr lang="de-CH"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endParaRPr lang="en-US" altLang="en-US"/>
          </a:p>
        </p:txBody>
      </p:sp>
      <p:sp>
        <p:nvSpPr>
          <p:cNvPr id="6" name="Rectangle 5"/>
          <p:cNvSpPr>
            <a:spLocks noGrp="1" noChangeArrowheads="1"/>
          </p:cNvSpPr>
          <p:nvPr>
            <p:ph type="ftr" sz="quarter" idx="11"/>
          </p:nvPr>
        </p:nvSpPr>
        <p:spPr>
          <a:ln/>
        </p:spPr>
        <p:txBody>
          <a:bodyPr/>
          <a:lstStyle>
            <a:lvl1pPr>
              <a:defRPr/>
            </a:lvl1pPr>
          </a:lstStyle>
          <a:p>
            <a:endParaRPr lang="en-US" altLang="en-US"/>
          </a:p>
        </p:txBody>
      </p:sp>
      <p:sp>
        <p:nvSpPr>
          <p:cNvPr id="7" name="Rectangle 6"/>
          <p:cNvSpPr>
            <a:spLocks noGrp="1" noChangeArrowheads="1"/>
          </p:cNvSpPr>
          <p:nvPr>
            <p:ph type="sldNum" sz="quarter" idx="12"/>
          </p:nvPr>
        </p:nvSpPr>
        <p:spPr>
          <a:ln/>
        </p:spPr>
        <p:txBody>
          <a:bodyPr/>
          <a:lstStyle>
            <a:lvl1pPr>
              <a:defRPr/>
            </a:lvl1pPr>
          </a:lstStyle>
          <a:p>
            <a:fld id="{E88AC6A9-973B-4836-8947-6E6BE8E23923}" type="slidenum">
              <a:rPr lang="en-US" altLang="en-US"/>
              <a:pPr/>
              <a:t>‹#›</a:t>
            </a:fld>
            <a:endParaRPr lang="en-US" altLang="en-US"/>
          </a:p>
        </p:txBody>
      </p:sp>
    </p:spTree>
    <p:extLst>
      <p:ext uri="{BB962C8B-B14F-4D97-AF65-F5344CB8AC3E}">
        <p14:creationId xmlns:p14="http://schemas.microsoft.com/office/powerpoint/2010/main" val="127826266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lvl1pPr>
              <a:defRPr/>
            </a:lvl1pPr>
          </a:lstStyle>
          <a:p>
            <a:r>
              <a:rPr lang="de-CH" smtClean="0"/>
              <a:t>Fare clic per modificare stile</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CH" smtClean="0"/>
              <a:t>Fare clic per modificare gli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CH" smtClean="0"/>
              <a:t>Fare clic per modificare gli stili del testo dello schema</a:t>
            </a:r>
          </a:p>
          <a:p>
            <a:pPr lvl="1"/>
            <a:r>
              <a:rPr lang="de-CH" smtClean="0"/>
              <a:t>Secondo livello</a:t>
            </a:r>
          </a:p>
          <a:p>
            <a:pPr lvl="2"/>
            <a:r>
              <a:rPr lang="de-CH" smtClean="0"/>
              <a:t>Terzo livello</a:t>
            </a:r>
          </a:p>
          <a:p>
            <a:pPr lvl="3"/>
            <a:r>
              <a:rPr lang="de-CH" smtClean="0"/>
              <a:t>Quarto livello</a:t>
            </a:r>
          </a:p>
          <a:p>
            <a:pPr lvl="4"/>
            <a:r>
              <a:rPr lang="de-CH"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CH" smtClean="0"/>
              <a:t>Fare clic per modificare gli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CH" smtClean="0"/>
              <a:t>Fare clic per modificare gli stili del testo dello schema</a:t>
            </a:r>
          </a:p>
          <a:p>
            <a:pPr lvl="1"/>
            <a:r>
              <a:rPr lang="de-CH" smtClean="0"/>
              <a:t>Secondo livello</a:t>
            </a:r>
          </a:p>
          <a:p>
            <a:pPr lvl="2"/>
            <a:r>
              <a:rPr lang="de-CH" smtClean="0"/>
              <a:t>Terzo livello</a:t>
            </a:r>
          </a:p>
          <a:p>
            <a:pPr lvl="3"/>
            <a:r>
              <a:rPr lang="de-CH" smtClean="0"/>
              <a:t>Quarto livello</a:t>
            </a:r>
          </a:p>
          <a:p>
            <a:pPr lvl="4"/>
            <a:r>
              <a:rPr lang="de-CH"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endParaRPr lang="en-US" altLang="en-US"/>
          </a:p>
        </p:txBody>
      </p:sp>
      <p:sp>
        <p:nvSpPr>
          <p:cNvPr id="8" name="Rectangle 5"/>
          <p:cNvSpPr>
            <a:spLocks noGrp="1" noChangeArrowheads="1"/>
          </p:cNvSpPr>
          <p:nvPr>
            <p:ph type="ftr" sz="quarter" idx="11"/>
          </p:nvPr>
        </p:nvSpPr>
        <p:spPr>
          <a:ln/>
        </p:spPr>
        <p:txBody>
          <a:bodyPr/>
          <a:lstStyle>
            <a:lvl1pPr>
              <a:defRPr/>
            </a:lvl1pPr>
          </a:lstStyle>
          <a:p>
            <a:endParaRPr lang="en-US" altLang="en-US"/>
          </a:p>
        </p:txBody>
      </p:sp>
      <p:sp>
        <p:nvSpPr>
          <p:cNvPr id="9" name="Rectangle 6"/>
          <p:cNvSpPr>
            <a:spLocks noGrp="1" noChangeArrowheads="1"/>
          </p:cNvSpPr>
          <p:nvPr>
            <p:ph type="sldNum" sz="quarter" idx="12"/>
          </p:nvPr>
        </p:nvSpPr>
        <p:spPr>
          <a:ln/>
        </p:spPr>
        <p:txBody>
          <a:bodyPr/>
          <a:lstStyle>
            <a:lvl1pPr>
              <a:defRPr/>
            </a:lvl1pPr>
          </a:lstStyle>
          <a:p>
            <a:fld id="{B88D99C9-711D-4CD9-995F-07CF74A95F5F}" type="slidenum">
              <a:rPr lang="en-US" altLang="en-US"/>
              <a:pPr/>
              <a:t>‹#›</a:t>
            </a:fld>
            <a:endParaRPr lang="en-US" altLang="en-US"/>
          </a:p>
        </p:txBody>
      </p:sp>
    </p:spTree>
    <p:extLst>
      <p:ext uri="{BB962C8B-B14F-4D97-AF65-F5344CB8AC3E}">
        <p14:creationId xmlns:p14="http://schemas.microsoft.com/office/powerpoint/2010/main" val="155751366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de-CH" smtClean="0"/>
              <a:t>Fare clic per modificare stile</a:t>
            </a:r>
            <a:endParaRPr lang="it-IT"/>
          </a:p>
        </p:txBody>
      </p:sp>
      <p:sp>
        <p:nvSpPr>
          <p:cNvPr id="3" name="Rectangle 4"/>
          <p:cNvSpPr>
            <a:spLocks noGrp="1" noChangeArrowheads="1"/>
          </p:cNvSpPr>
          <p:nvPr>
            <p:ph type="dt" sz="half" idx="10"/>
          </p:nvPr>
        </p:nvSpPr>
        <p:spPr>
          <a:ln/>
        </p:spPr>
        <p:txBody>
          <a:bodyPr/>
          <a:lstStyle>
            <a:lvl1pPr>
              <a:defRPr/>
            </a:lvl1pPr>
          </a:lstStyle>
          <a:p>
            <a:endParaRPr lang="en-US" altLang="en-US"/>
          </a:p>
        </p:txBody>
      </p:sp>
      <p:sp>
        <p:nvSpPr>
          <p:cNvPr id="4" name="Rectangle 5"/>
          <p:cNvSpPr>
            <a:spLocks noGrp="1" noChangeArrowheads="1"/>
          </p:cNvSpPr>
          <p:nvPr>
            <p:ph type="ftr" sz="quarter" idx="11"/>
          </p:nvPr>
        </p:nvSpPr>
        <p:spPr>
          <a:ln/>
        </p:spPr>
        <p:txBody>
          <a:bodyPr/>
          <a:lstStyle>
            <a:lvl1pPr>
              <a:defRPr/>
            </a:lvl1pPr>
          </a:lstStyle>
          <a:p>
            <a:endParaRPr lang="en-US" altLang="en-US"/>
          </a:p>
        </p:txBody>
      </p:sp>
      <p:sp>
        <p:nvSpPr>
          <p:cNvPr id="5" name="Rectangle 6"/>
          <p:cNvSpPr>
            <a:spLocks noGrp="1" noChangeArrowheads="1"/>
          </p:cNvSpPr>
          <p:nvPr>
            <p:ph type="sldNum" sz="quarter" idx="12"/>
          </p:nvPr>
        </p:nvSpPr>
        <p:spPr>
          <a:ln/>
        </p:spPr>
        <p:txBody>
          <a:bodyPr/>
          <a:lstStyle>
            <a:lvl1pPr>
              <a:defRPr/>
            </a:lvl1pPr>
          </a:lstStyle>
          <a:p>
            <a:fld id="{655886AC-3FBC-4E78-9209-505A1E025C45}" type="slidenum">
              <a:rPr lang="en-US" altLang="en-US"/>
              <a:pPr/>
              <a:t>‹#›</a:t>
            </a:fld>
            <a:endParaRPr lang="en-US" altLang="en-US"/>
          </a:p>
        </p:txBody>
      </p:sp>
    </p:spTree>
    <p:extLst>
      <p:ext uri="{BB962C8B-B14F-4D97-AF65-F5344CB8AC3E}">
        <p14:creationId xmlns:p14="http://schemas.microsoft.com/office/powerpoint/2010/main" val="104246661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Vuot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endParaRPr lang="en-US" altLang="en-US"/>
          </a:p>
        </p:txBody>
      </p:sp>
      <p:sp>
        <p:nvSpPr>
          <p:cNvPr id="3" name="Rectangle 5"/>
          <p:cNvSpPr>
            <a:spLocks noGrp="1" noChangeArrowheads="1"/>
          </p:cNvSpPr>
          <p:nvPr>
            <p:ph type="ftr" sz="quarter" idx="11"/>
          </p:nvPr>
        </p:nvSpPr>
        <p:spPr>
          <a:ln/>
        </p:spPr>
        <p:txBody>
          <a:bodyPr/>
          <a:lstStyle>
            <a:lvl1pPr>
              <a:defRPr/>
            </a:lvl1pPr>
          </a:lstStyle>
          <a:p>
            <a:endParaRPr lang="en-US" altLang="en-US"/>
          </a:p>
        </p:txBody>
      </p:sp>
      <p:sp>
        <p:nvSpPr>
          <p:cNvPr id="4" name="Rectangle 6"/>
          <p:cNvSpPr>
            <a:spLocks noGrp="1" noChangeArrowheads="1"/>
          </p:cNvSpPr>
          <p:nvPr>
            <p:ph type="sldNum" sz="quarter" idx="12"/>
          </p:nvPr>
        </p:nvSpPr>
        <p:spPr>
          <a:ln/>
        </p:spPr>
        <p:txBody>
          <a:bodyPr/>
          <a:lstStyle>
            <a:lvl1pPr>
              <a:defRPr/>
            </a:lvl1pPr>
          </a:lstStyle>
          <a:p>
            <a:fld id="{B14F3597-B2D2-4497-8456-9B1373C3BF56}" type="slidenum">
              <a:rPr lang="en-US" altLang="en-US"/>
              <a:pPr/>
              <a:t>‹#›</a:t>
            </a:fld>
            <a:endParaRPr lang="en-US" altLang="en-US"/>
          </a:p>
        </p:txBody>
      </p:sp>
    </p:spTree>
    <p:extLst>
      <p:ext uri="{BB962C8B-B14F-4D97-AF65-F5344CB8AC3E}">
        <p14:creationId xmlns:p14="http://schemas.microsoft.com/office/powerpoint/2010/main" val="250827170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de-CH" smtClean="0"/>
              <a:t>Fare clic per modificare stile</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CH" smtClean="0"/>
              <a:t>Fare clic per modificare gli stili del testo dello schema</a:t>
            </a:r>
          </a:p>
          <a:p>
            <a:pPr lvl="1"/>
            <a:r>
              <a:rPr lang="de-CH" smtClean="0"/>
              <a:t>Secondo livello</a:t>
            </a:r>
          </a:p>
          <a:p>
            <a:pPr lvl="2"/>
            <a:r>
              <a:rPr lang="de-CH" smtClean="0"/>
              <a:t>Terzo livello</a:t>
            </a:r>
          </a:p>
          <a:p>
            <a:pPr lvl="3"/>
            <a:r>
              <a:rPr lang="de-CH" smtClean="0"/>
              <a:t>Quarto livello</a:t>
            </a:r>
          </a:p>
          <a:p>
            <a:pPr lvl="4"/>
            <a:r>
              <a:rPr lang="de-CH"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CH" smtClean="0"/>
              <a:t>Fare clic per modificare gli stili del testo dello schema</a:t>
            </a:r>
          </a:p>
        </p:txBody>
      </p:sp>
      <p:sp>
        <p:nvSpPr>
          <p:cNvPr id="5" name="Rectangle 4"/>
          <p:cNvSpPr>
            <a:spLocks noGrp="1" noChangeArrowheads="1"/>
          </p:cNvSpPr>
          <p:nvPr>
            <p:ph type="dt" sz="half" idx="10"/>
          </p:nvPr>
        </p:nvSpPr>
        <p:spPr>
          <a:ln/>
        </p:spPr>
        <p:txBody>
          <a:bodyPr/>
          <a:lstStyle>
            <a:lvl1pPr>
              <a:defRPr/>
            </a:lvl1pPr>
          </a:lstStyle>
          <a:p>
            <a:endParaRPr lang="en-US" altLang="en-US"/>
          </a:p>
        </p:txBody>
      </p:sp>
      <p:sp>
        <p:nvSpPr>
          <p:cNvPr id="6" name="Rectangle 5"/>
          <p:cNvSpPr>
            <a:spLocks noGrp="1" noChangeArrowheads="1"/>
          </p:cNvSpPr>
          <p:nvPr>
            <p:ph type="ftr" sz="quarter" idx="11"/>
          </p:nvPr>
        </p:nvSpPr>
        <p:spPr>
          <a:ln/>
        </p:spPr>
        <p:txBody>
          <a:bodyPr/>
          <a:lstStyle>
            <a:lvl1pPr>
              <a:defRPr/>
            </a:lvl1pPr>
          </a:lstStyle>
          <a:p>
            <a:endParaRPr lang="en-US" altLang="en-US"/>
          </a:p>
        </p:txBody>
      </p:sp>
      <p:sp>
        <p:nvSpPr>
          <p:cNvPr id="7" name="Rectangle 6"/>
          <p:cNvSpPr>
            <a:spLocks noGrp="1" noChangeArrowheads="1"/>
          </p:cNvSpPr>
          <p:nvPr>
            <p:ph type="sldNum" sz="quarter" idx="12"/>
          </p:nvPr>
        </p:nvSpPr>
        <p:spPr>
          <a:ln/>
        </p:spPr>
        <p:txBody>
          <a:bodyPr/>
          <a:lstStyle>
            <a:lvl1pPr>
              <a:defRPr/>
            </a:lvl1pPr>
          </a:lstStyle>
          <a:p>
            <a:fld id="{97C7F81C-C4C2-467E-8952-36F83339BC42}" type="slidenum">
              <a:rPr lang="en-US" altLang="en-US"/>
              <a:pPr/>
              <a:t>‹#›</a:t>
            </a:fld>
            <a:endParaRPr lang="en-US" altLang="en-US"/>
          </a:p>
        </p:txBody>
      </p:sp>
    </p:spTree>
    <p:extLst>
      <p:ext uri="{BB962C8B-B14F-4D97-AF65-F5344CB8AC3E}">
        <p14:creationId xmlns:p14="http://schemas.microsoft.com/office/powerpoint/2010/main" val="346396564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de-CH" smtClean="0"/>
              <a:t>Fare clic per modificare stile</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CH" smtClean="0"/>
              <a:t>Fare clic per modificare gli stili del testo dello schema</a:t>
            </a:r>
          </a:p>
        </p:txBody>
      </p:sp>
      <p:sp>
        <p:nvSpPr>
          <p:cNvPr id="5" name="Rectangle 4"/>
          <p:cNvSpPr>
            <a:spLocks noGrp="1" noChangeArrowheads="1"/>
          </p:cNvSpPr>
          <p:nvPr>
            <p:ph type="dt" sz="half" idx="10"/>
          </p:nvPr>
        </p:nvSpPr>
        <p:spPr>
          <a:ln/>
        </p:spPr>
        <p:txBody>
          <a:bodyPr/>
          <a:lstStyle>
            <a:lvl1pPr>
              <a:defRPr/>
            </a:lvl1pPr>
          </a:lstStyle>
          <a:p>
            <a:endParaRPr lang="en-US" altLang="en-US"/>
          </a:p>
        </p:txBody>
      </p:sp>
      <p:sp>
        <p:nvSpPr>
          <p:cNvPr id="6" name="Rectangle 5"/>
          <p:cNvSpPr>
            <a:spLocks noGrp="1" noChangeArrowheads="1"/>
          </p:cNvSpPr>
          <p:nvPr>
            <p:ph type="ftr" sz="quarter" idx="11"/>
          </p:nvPr>
        </p:nvSpPr>
        <p:spPr>
          <a:ln/>
        </p:spPr>
        <p:txBody>
          <a:bodyPr/>
          <a:lstStyle>
            <a:lvl1pPr>
              <a:defRPr/>
            </a:lvl1pPr>
          </a:lstStyle>
          <a:p>
            <a:endParaRPr lang="en-US" altLang="en-US"/>
          </a:p>
        </p:txBody>
      </p:sp>
      <p:sp>
        <p:nvSpPr>
          <p:cNvPr id="7" name="Rectangle 6"/>
          <p:cNvSpPr>
            <a:spLocks noGrp="1" noChangeArrowheads="1"/>
          </p:cNvSpPr>
          <p:nvPr>
            <p:ph type="sldNum" sz="quarter" idx="12"/>
          </p:nvPr>
        </p:nvSpPr>
        <p:spPr>
          <a:ln/>
        </p:spPr>
        <p:txBody>
          <a:bodyPr/>
          <a:lstStyle>
            <a:lvl1pPr>
              <a:defRPr/>
            </a:lvl1pPr>
          </a:lstStyle>
          <a:p>
            <a:fld id="{E387D867-DE8E-4F5C-A216-930003BEE430}" type="slidenum">
              <a:rPr lang="en-US" altLang="en-US"/>
              <a:pPr/>
              <a:t>‹#›</a:t>
            </a:fld>
            <a:endParaRPr lang="en-US" altLang="en-US"/>
          </a:p>
        </p:txBody>
      </p:sp>
    </p:spTree>
    <p:extLst>
      <p:ext uri="{BB962C8B-B14F-4D97-AF65-F5344CB8AC3E}">
        <p14:creationId xmlns:p14="http://schemas.microsoft.com/office/powerpoint/2010/main" val="425312862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de-CH" smtClean="0"/>
              <a:t>Fare clic per modificare stile</a:t>
            </a:r>
            <a:endParaRPr lang="it-IT"/>
          </a:p>
        </p:txBody>
      </p:sp>
      <p:sp>
        <p:nvSpPr>
          <p:cNvPr id="3" name="Segnaposto testo verticale 2"/>
          <p:cNvSpPr>
            <a:spLocks noGrp="1"/>
          </p:cNvSpPr>
          <p:nvPr>
            <p:ph type="body" orient="vert" idx="1"/>
          </p:nvPr>
        </p:nvSpPr>
        <p:spPr/>
        <p:txBody>
          <a:bodyPr vert="eaVert"/>
          <a:lstStyle/>
          <a:p>
            <a:pPr lvl="0"/>
            <a:r>
              <a:rPr lang="de-CH" smtClean="0"/>
              <a:t>Fare clic per modificare gli stili del testo dello schema</a:t>
            </a:r>
          </a:p>
          <a:p>
            <a:pPr lvl="1"/>
            <a:r>
              <a:rPr lang="de-CH" smtClean="0"/>
              <a:t>Secondo livello</a:t>
            </a:r>
          </a:p>
          <a:p>
            <a:pPr lvl="2"/>
            <a:r>
              <a:rPr lang="de-CH" smtClean="0"/>
              <a:t>Terzo livello</a:t>
            </a:r>
          </a:p>
          <a:p>
            <a:pPr lvl="3"/>
            <a:r>
              <a:rPr lang="de-CH" smtClean="0"/>
              <a:t>Quarto livello</a:t>
            </a:r>
          </a:p>
          <a:p>
            <a:pPr lvl="4"/>
            <a:r>
              <a:rPr lang="de-CH"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endParaRPr lang="en-US" altLang="en-US"/>
          </a:p>
        </p:txBody>
      </p:sp>
      <p:sp>
        <p:nvSpPr>
          <p:cNvPr id="5" name="Rectangle 5"/>
          <p:cNvSpPr>
            <a:spLocks noGrp="1" noChangeArrowheads="1"/>
          </p:cNvSpPr>
          <p:nvPr>
            <p:ph type="ftr" sz="quarter" idx="11"/>
          </p:nvPr>
        </p:nvSpPr>
        <p:spPr>
          <a:ln/>
        </p:spPr>
        <p:txBody>
          <a:bodyPr/>
          <a:lstStyle>
            <a:lvl1pPr>
              <a:defRPr/>
            </a:lvl1pPr>
          </a:lstStyle>
          <a:p>
            <a:endParaRPr lang="en-US" altLang="en-US"/>
          </a:p>
        </p:txBody>
      </p:sp>
      <p:sp>
        <p:nvSpPr>
          <p:cNvPr id="6" name="Rectangle 6"/>
          <p:cNvSpPr>
            <a:spLocks noGrp="1" noChangeArrowheads="1"/>
          </p:cNvSpPr>
          <p:nvPr>
            <p:ph type="sldNum" sz="quarter" idx="12"/>
          </p:nvPr>
        </p:nvSpPr>
        <p:spPr>
          <a:ln/>
        </p:spPr>
        <p:txBody>
          <a:bodyPr/>
          <a:lstStyle>
            <a:lvl1pPr>
              <a:defRPr/>
            </a:lvl1pPr>
          </a:lstStyle>
          <a:p>
            <a:fld id="{10FBAF7E-99E3-4EEA-8DA3-501493D4E1F8}" type="slidenum">
              <a:rPr lang="en-US" altLang="en-US"/>
              <a:pPr/>
              <a:t>‹#›</a:t>
            </a:fld>
            <a:endParaRPr lang="en-US" altLang="en-US"/>
          </a:p>
        </p:txBody>
      </p:sp>
    </p:spTree>
    <p:extLst>
      <p:ext uri="{BB962C8B-B14F-4D97-AF65-F5344CB8AC3E}">
        <p14:creationId xmlns:p14="http://schemas.microsoft.com/office/powerpoint/2010/main" val="202638656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Titolo verticale e testo">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515100" y="609600"/>
            <a:ext cx="1943100" cy="5486400"/>
          </a:xfrm>
        </p:spPr>
        <p:txBody>
          <a:bodyPr vert="eaVert"/>
          <a:lstStyle/>
          <a:p>
            <a:r>
              <a:rPr lang="de-CH" smtClean="0"/>
              <a:t>Fare clic per modificare stile</a:t>
            </a:r>
            <a:endParaRPr lang="it-IT"/>
          </a:p>
        </p:txBody>
      </p:sp>
      <p:sp>
        <p:nvSpPr>
          <p:cNvPr id="3" name="Segnaposto testo verticale 2"/>
          <p:cNvSpPr>
            <a:spLocks noGrp="1"/>
          </p:cNvSpPr>
          <p:nvPr>
            <p:ph type="body" orient="vert" idx="1"/>
          </p:nvPr>
        </p:nvSpPr>
        <p:spPr>
          <a:xfrm>
            <a:off x="685800" y="609600"/>
            <a:ext cx="5676900" cy="5486400"/>
          </a:xfrm>
        </p:spPr>
        <p:txBody>
          <a:bodyPr vert="eaVert"/>
          <a:lstStyle/>
          <a:p>
            <a:pPr lvl="0"/>
            <a:r>
              <a:rPr lang="de-CH" smtClean="0"/>
              <a:t>Fare clic per modificare gli stili del testo dello schema</a:t>
            </a:r>
          </a:p>
          <a:p>
            <a:pPr lvl="1"/>
            <a:r>
              <a:rPr lang="de-CH" smtClean="0"/>
              <a:t>Secondo livello</a:t>
            </a:r>
          </a:p>
          <a:p>
            <a:pPr lvl="2"/>
            <a:r>
              <a:rPr lang="de-CH" smtClean="0"/>
              <a:t>Terzo livello</a:t>
            </a:r>
          </a:p>
          <a:p>
            <a:pPr lvl="3"/>
            <a:r>
              <a:rPr lang="de-CH" smtClean="0"/>
              <a:t>Quarto livello</a:t>
            </a:r>
          </a:p>
          <a:p>
            <a:pPr lvl="4"/>
            <a:r>
              <a:rPr lang="de-CH"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endParaRPr lang="en-US" altLang="en-US"/>
          </a:p>
        </p:txBody>
      </p:sp>
      <p:sp>
        <p:nvSpPr>
          <p:cNvPr id="5" name="Rectangle 5"/>
          <p:cNvSpPr>
            <a:spLocks noGrp="1" noChangeArrowheads="1"/>
          </p:cNvSpPr>
          <p:nvPr>
            <p:ph type="ftr" sz="quarter" idx="11"/>
          </p:nvPr>
        </p:nvSpPr>
        <p:spPr>
          <a:ln/>
        </p:spPr>
        <p:txBody>
          <a:bodyPr/>
          <a:lstStyle>
            <a:lvl1pPr>
              <a:defRPr/>
            </a:lvl1pPr>
          </a:lstStyle>
          <a:p>
            <a:endParaRPr lang="en-US" altLang="en-US"/>
          </a:p>
        </p:txBody>
      </p:sp>
      <p:sp>
        <p:nvSpPr>
          <p:cNvPr id="6" name="Rectangle 6"/>
          <p:cNvSpPr>
            <a:spLocks noGrp="1" noChangeArrowheads="1"/>
          </p:cNvSpPr>
          <p:nvPr>
            <p:ph type="sldNum" sz="quarter" idx="12"/>
          </p:nvPr>
        </p:nvSpPr>
        <p:spPr>
          <a:ln/>
        </p:spPr>
        <p:txBody>
          <a:bodyPr/>
          <a:lstStyle>
            <a:lvl1pPr>
              <a:defRPr/>
            </a:lvl1pPr>
          </a:lstStyle>
          <a:p>
            <a:fld id="{BCBA8609-D360-4AFD-92A7-C55FE8BE4D05}" type="slidenum">
              <a:rPr lang="en-US" altLang="en-US"/>
              <a:pPr/>
              <a:t>‹#›</a:t>
            </a:fld>
            <a:endParaRPr lang="en-US" altLang="en-US"/>
          </a:p>
        </p:txBody>
      </p:sp>
    </p:spTree>
    <p:extLst>
      <p:ext uri="{BB962C8B-B14F-4D97-AF65-F5344CB8AC3E}">
        <p14:creationId xmlns:p14="http://schemas.microsoft.com/office/powerpoint/2010/main" val="295011702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xAndObj" preserve="1">
  <p:cSld name="Titolo, testo e contenuto">
    <p:spTree>
      <p:nvGrpSpPr>
        <p:cNvPr id="1" name=""/>
        <p:cNvGrpSpPr/>
        <p:nvPr/>
      </p:nvGrpSpPr>
      <p:grpSpPr>
        <a:xfrm>
          <a:off x="0" y="0"/>
          <a:ext cx="0" cy="0"/>
          <a:chOff x="0" y="0"/>
          <a:chExt cx="0" cy="0"/>
        </a:xfrm>
      </p:grpSpPr>
      <p:sp>
        <p:nvSpPr>
          <p:cNvPr id="2" name="Titolo 1"/>
          <p:cNvSpPr>
            <a:spLocks noGrp="1"/>
          </p:cNvSpPr>
          <p:nvPr>
            <p:ph type="title"/>
          </p:nvPr>
        </p:nvSpPr>
        <p:spPr>
          <a:xfrm>
            <a:off x="685800" y="609600"/>
            <a:ext cx="7772400" cy="1143000"/>
          </a:xfrm>
        </p:spPr>
        <p:txBody>
          <a:bodyPr/>
          <a:lstStyle/>
          <a:p>
            <a:r>
              <a:rPr lang="de-CH" smtClean="0"/>
              <a:t>Fare clic per modificare stile</a:t>
            </a:r>
            <a:endParaRPr lang="it-IT"/>
          </a:p>
        </p:txBody>
      </p:sp>
      <p:sp>
        <p:nvSpPr>
          <p:cNvPr id="3" name="Segnaposto testo 2"/>
          <p:cNvSpPr>
            <a:spLocks noGrp="1"/>
          </p:cNvSpPr>
          <p:nvPr>
            <p:ph type="body" sz="half" idx="1"/>
          </p:nvPr>
        </p:nvSpPr>
        <p:spPr>
          <a:xfrm>
            <a:off x="685800" y="1981200"/>
            <a:ext cx="3810000" cy="4114800"/>
          </a:xfrm>
        </p:spPr>
        <p:txBody>
          <a:bodyPr/>
          <a:lstStyle/>
          <a:p>
            <a:pPr lvl="0"/>
            <a:r>
              <a:rPr lang="de-CH" smtClean="0"/>
              <a:t>Fare clic per modificare gli stili del testo dello schema</a:t>
            </a:r>
          </a:p>
          <a:p>
            <a:pPr lvl="1"/>
            <a:r>
              <a:rPr lang="de-CH" smtClean="0"/>
              <a:t>Secondo livello</a:t>
            </a:r>
          </a:p>
          <a:p>
            <a:pPr lvl="2"/>
            <a:r>
              <a:rPr lang="de-CH" smtClean="0"/>
              <a:t>Terzo livello</a:t>
            </a:r>
          </a:p>
          <a:p>
            <a:pPr lvl="3"/>
            <a:r>
              <a:rPr lang="de-CH" smtClean="0"/>
              <a:t>Quarto livello</a:t>
            </a:r>
          </a:p>
          <a:p>
            <a:pPr lvl="4"/>
            <a:r>
              <a:rPr lang="de-CH" smtClean="0"/>
              <a:t>Quinto livello</a:t>
            </a:r>
            <a:endParaRPr lang="it-IT"/>
          </a:p>
        </p:txBody>
      </p:sp>
      <p:sp>
        <p:nvSpPr>
          <p:cNvPr id="4" name="Segnaposto contenuto 3"/>
          <p:cNvSpPr>
            <a:spLocks noGrp="1"/>
          </p:cNvSpPr>
          <p:nvPr>
            <p:ph sz="half" idx="2"/>
          </p:nvPr>
        </p:nvSpPr>
        <p:spPr>
          <a:xfrm>
            <a:off x="4648200" y="1981200"/>
            <a:ext cx="3810000" cy="4114800"/>
          </a:xfrm>
        </p:spPr>
        <p:txBody>
          <a:bodyPr/>
          <a:lstStyle/>
          <a:p>
            <a:pPr lvl="0"/>
            <a:r>
              <a:rPr lang="de-CH" smtClean="0"/>
              <a:t>Fare clic per modificare gli stili del testo dello schema</a:t>
            </a:r>
          </a:p>
          <a:p>
            <a:pPr lvl="1"/>
            <a:r>
              <a:rPr lang="de-CH" smtClean="0"/>
              <a:t>Secondo livello</a:t>
            </a:r>
          </a:p>
          <a:p>
            <a:pPr lvl="2"/>
            <a:r>
              <a:rPr lang="de-CH" smtClean="0"/>
              <a:t>Terzo livello</a:t>
            </a:r>
          </a:p>
          <a:p>
            <a:pPr lvl="3"/>
            <a:r>
              <a:rPr lang="de-CH" smtClean="0"/>
              <a:t>Quarto livello</a:t>
            </a:r>
          </a:p>
          <a:p>
            <a:pPr lvl="4"/>
            <a:r>
              <a:rPr lang="de-CH"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endParaRPr lang="en-US" altLang="en-US"/>
          </a:p>
        </p:txBody>
      </p:sp>
      <p:sp>
        <p:nvSpPr>
          <p:cNvPr id="6" name="Rectangle 5"/>
          <p:cNvSpPr>
            <a:spLocks noGrp="1" noChangeArrowheads="1"/>
          </p:cNvSpPr>
          <p:nvPr>
            <p:ph type="ftr" sz="quarter" idx="11"/>
          </p:nvPr>
        </p:nvSpPr>
        <p:spPr>
          <a:ln/>
        </p:spPr>
        <p:txBody>
          <a:bodyPr/>
          <a:lstStyle>
            <a:lvl1pPr>
              <a:defRPr/>
            </a:lvl1pPr>
          </a:lstStyle>
          <a:p>
            <a:endParaRPr lang="en-US" altLang="en-US"/>
          </a:p>
        </p:txBody>
      </p:sp>
      <p:sp>
        <p:nvSpPr>
          <p:cNvPr id="7" name="Rectangle 6"/>
          <p:cNvSpPr>
            <a:spLocks noGrp="1" noChangeArrowheads="1"/>
          </p:cNvSpPr>
          <p:nvPr>
            <p:ph type="sldNum" sz="quarter" idx="12"/>
          </p:nvPr>
        </p:nvSpPr>
        <p:spPr>
          <a:ln/>
        </p:spPr>
        <p:txBody>
          <a:bodyPr/>
          <a:lstStyle>
            <a:lvl1pPr>
              <a:defRPr/>
            </a:lvl1pPr>
          </a:lstStyle>
          <a:p>
            <a:fld id="{CC26F845-1BCF-4DB7-A77F-A540182AA0F2}" type="slidenum">
              <a:rPr lang="en-US" altLang="en-US"/>
              <a:pPr/>
              <a:t>‹#›</a:t>
            </a:fld>
            <a:endParaRPr lang="en-US" altLang="en-US"/>
          </a:p>
        </p:txBody>
      </p:sp>
    </p:spTree>
    <p:extLst>
      <p:ext uri="{BB962C8B-B14F-4D97-AF65-F5344CB8AC3E}">
        <p14:creationId xmlns:p14="http://schemas.microsoft.com/office/powerpoint/2010/main" val="324537719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bl" preserve="1">
  <p:cSld name="Titolo e tabella">
    <p:spTree>
      <p:nvGrpSpPr>
        <p:cNvPr id="1" name=""/>
        <p:cNvGrpSpPr/>
        <p:nvPr/>
      </p:nvGrpSpPr>
      <p:grpSpPr>
        <a:xfrm>
          <a:off x="0" y="0"/>
          <a:ext cx="0" cy="0"/>
          <a:chOff x="0" y="0"/>
          <a:chExt cx="0" cy="0"/>
        </a:xfrm>
      </p:grpSpPr>
      <p:sp>
        <p:nvSpPr>
          <p:cNvPr id="2" name="Titolo 1"/>
          <p:cNvSpPr>
            <a:spLocks noGrp="1"/>
          </p:cNvSpPr>
          <p:nvPr>
            <p:ph type="title"/>
          </p:nvPr>
        </p:nvSpPr>
        <p:spPr>
          <a:xfrm>
            <a:off x="685800" y="609600"/>
            <a:ext cx="7772400" cy="1143000"/>
          </a:xfrm>
        </p:spPr>
        <p:txBody>
          <a:bodyPr/>
          <a:lstStyle/>
          <a:p>
            <a:r>
              <a:rPr lang="de-CH" smtClean="0"/>
              <a:t>Fare clic per modificare stile</a:t>
            </a:r>
            <a:endParaRPr lang="it-IT"/>
          </a:p>
        </p:txBody>
      </p:sp>
      <p:sp>
        <p:nvSpPr>
          <p:cNvPr id="3" name="Segnaposto tabella 2"/>
          <p:cNvSpPr>
            <a:spLocks noGrp="1"/>
          </p:cNvSpPr>
          <p:nvPr>
            <p:ph type="tbl" idx="1"/>
          </p:nvPr>
        </p:nvSpPr>
        <p:spPr>
          <a:xfrm>
            <a:off x="685800" y="1981200"/>
            <a:ext cx="7772400" cy="4114800"/>
          </a:xfrm>
        </p:spPr>
        <p:txBody>
          <a:bodyPr/>
          <a:lstStyle/>
          <a:p>
            <a:pPr lvl="0"/>
            <a:endParaRPr lang="it-IT" noProof="0" smtClean="0"/>
          </a:p>
        </p:txBody>
      </p:sp>
      <p:sp>
        <p:nvSpPr>
          <p:cNvPr id="4" name="Rectangle 4"/>
          <p:cNvSpPr>
            <a:spLocks noGrp="1" noChangeArrowheads="1"/>
          </p:cNvSpPr>
          <p:nvPr>
            <p:ph type="dt" sz="half" idx="10"/>
          </p:nvPr>
        </p:nvSpPr>
        <p:spPr>
          <a:ln/>
        </p:spPr>
        <p:txBody>
          <a:bodyPr/>
          <a:lstStyle>
            <a:lvl1pPr>
              <a:defRPr/>
            </a:lvl1pPr>
          </a:lstStyle>
          <a:p>
            <a:endParaRPr lang="en-US" altLang="en-US"/>
          </a:p>
        </p:txBody>
      </p:sp>
      <p:sp>
        <p:nvSpPr>
          <p:cNvPr id="5" name="Rectangle 5"/>
          <p:cNvSpPr>
            <a:spLocks noGrp="1" noChangeArrowheads="1"/>
          </p:cNvSpPr>
          <p:nvPr>
            <p:ph type="ftr" sz="quarter" idx="11"/>
          </p:nvPr>
        </p:nvSpPr>
        <p:spPr>
          <a:ln/>
        </p:spPr>
        <p:txBody>
          <a:bodyPr/>
          <a:lstStyle>
            <a:lvl1pPr>
              <a:defRPr/>
            </a:lvl1pPr>
          </a:lstStyle>
          <a:p>
            <a:endParaRPr lang="en-US" altLang="en-US"/>
          </a:p>
        </p:txBody>
      </p:sp>
      <p:sp>
        <p:nvSpPr>
          <p:cNvPr id="6" name="Rectangle 6"/>
          <p:cNvSpPr>
            <a:spLocks noGrp="1" noChangeArrowheads="1"/>
          </p:cNvSpPr>
          <p:nvPr>
            <p:ph type="sldNum" sz="quarter" idx="12"/>
          </p:nvPr>
        </p:nvSpPr>
        <p:spPr>
          <a:ln/>
        </p:spPr>
        <p:txBody>
          <a:bodyPr/>
          <a:lstStyle>
            <a:lvl1pPr>
              <a:defRPr/>
            </a:lvl1pPr>
          </a:lstStyle>
          <a:p>
            <a:fld id="{DA63BDB3-84E3-442C-802D-D056D475D564}" type="slidenum">
              <a:rPr lang="en-US" altLang="en-US"/>
              <a:pPr/>
              <a:t>‹#›</a:t>
            </a:fld>
            <a:endParaRPr lang="en-US" altLang="en-US"/>
          </a:p>
        </p:txBody>
      </p:sp>
    </p:spTree>
    <p:extLst>
      <p:ext uri="{BB962C8B-B14F-4D97-AF65-F5344CB8AC3E}">
        <p14:creationId xmlns:p14="http://schemas.microsoft.com/office/powerpoint/2010/main" val="12800738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slideLayout" Target="../slideLayouts/slideLayout47.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slideLayout" Target="../slideLayouts/slideLayout46.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 Id="rId14" Type="http://schemas.openxmlformats.org/officeDocument/2006/relationships/theme" Target="../theme/theme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tile tx="0" ty="0" sx="100000" sy="100000" flip="none" algn="tl"/>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lt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lt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413F546E-5FDE-4E46-AEA4-DCDDBDC75EDC}"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100"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rtl="0">
              <a:spcBef>
                <a:spcPct val="0"/>
              </a:spcBef>
              <a:defRPr sz="1400" b="0" smtClean="0">
                <a:effectLst/>
                <a:latin typeface="+mn-lt"/>
                <a:cs typeface="+mn-cs"/>
              </a:defRPr>
            </a:lvl1pPr>
          </a:lstStyle>
          <a:p>
            <a:pPr>
              <a:defRPr/>
            </a:pPr>
            <a:endParaRPr lang="en-US"/>
          </a:p>
        </p:txBody>
      </p:sp>
      <p:sp>
        <p:nvSpPr>
          <p:cNvPr id="4101"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rtl="0">
              <a:spcBef>
                <a:spcPct val="0"/>
              </a:spcBef>
              <a:defRPr sz="1400" b="0" smtClean="0">
                <a:effectLst/>
                <a:latin typeface="+mn-lt"/>
                <a:cs typeface="+mn-cs"/>
              </a:defRPr>
            </a:lvl1pPr>
          </a:lstStyle>
          <a:p>
            <a:pPr>
              <a:defRPr/>
            </a:pPr>
            <a:endParaRPr lang="en-US"/>
          </a:p>
        </p:txBody>
      </p:sp>
      <p:sp>
        <p:nvSpPr>
          <p:cNvPr id="4102"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rtl="0">
              <a:spcBef>
                <a:spcPct val="0"/>
              </a:spcBef>
              <a:defRPr sz="1400" b="0">
                <a:latin typeface="Times New Roman" panose="02020603050405020304" pitchFamily="18" charset="0"/>
                <a:cs typeface="Times New Roman" panose="02020603050405020304" pitchFamily="18" charset="0"/>
              </a:defRPr>
            </a:lvl1pPr>
          </a:lstStyle>
          <a:p>
            <a:fld id="{537903E4-017F-4FF9-9B8D-1A6795913FF5}" type="slidenum">
              <a:rPr lang="fa-IR" altLang="en-US"/>
              <a:pPr/>
              <a:t>‹#›</a:t>
            </a:fld>
            <a:endParaRPr lang="en-US" altLang="en-US">
              <a:cs typeface="Arial" panose="020B0604020202020204" pitchFamily="34" charset="0"/>
            </a:endParaRPr>
          </a:p>
        </p:txBody>
      </p:sp>
    </p:spTree>
    <p:extLst>
      <p:ext uri="{BB962C8B-B14F-4D97-AF65-F5344CB8AC3E}">
        <p14:creationId xmlns:p14="http://schemas.microsoft.com/office/powerpoint/2010/main" val="201408153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hf hdr="0" ftr="0" dt="0"/>
  <p:txStyles>
    <p:titleStyle>
      <a:lvl1pPr algn="ctr" rtl="1" eaLnBrk="0" fontAlgn="base" hangingPunct="0">
        <a:spcBef>
          <a:spcPct val="0"/>
        </a:spcBef>
        <a:spcAft>
          <a:spcPct val="0"/>
        </a:spcAft>
        <a:defRPr sz="4400">
          <a:solidFill>
            <a:schemeClr val="tx2"/>
          </a:solidFill>
          <a:latin typeface="+mj-lt"/>
          <a:ea typeface="+mj-ea"/>
          <a:cs typeface="+mj-cs"/>
        </a:defRPr>
      </a:lvl1pPr>
      <a:lvl2pPr algn="ctr" rtl="1" eaLnBrk="0" fontAlgn="base" hangingPunct="0">
        <a:spcBef>
          <a:spcPct val="0"/>
        </a:spcBef>
        <a:spcAft>
          <a:spcPct val="0"/>
        </a:spcAft>
        <a:defRPr sz="4400">
          <a:solidFill>
            <a:schemeClr val="tx2"/>
          </a:solidFill>
          <a:latin typeface="Times New Roman" pitchFamily="18" charset="0"/>
          <a:cs typeface="Arial" pitchFamily="34" charset="0"/>
        </a:defRPr>
      </a:lvl2pPr>
      <a:lvl3pPr algn="ctr" rtl="1" eaLnBrk="0" fontAlgn="base" hangingPunct="0">
        <a:spcBef>
          <a:spcPct val="0"/>
        </a:spcBef>
        <a:spcAft>
          <a:spcPct val="0"/>
        </a:spcAft>
        <a:defRPr sz="4400">
          <a:solidFill>
            <a:schemeClr val="tx2"/>
          </a:solidFill>
          <a:latin typeface="Times New Roman" pitchFamily="18" charset="0"/>
          <a:cs typeface="Arial" pitchFamily="34" charset="0"/>
        </a:defRPr>
      </a:lvl3pPr>
      <a:lvl4pPr algn="ctr" rtl="1" eaLnBrk="0" fontAlgn="base" hangingPunct="0">
        <a:spcBef>
          <a:spcPct val="0"/>
        </a:spcBef>
        <a:spcAft>
          <a:spcPct val="0"/>
        </a:spcAft>
        <a:defRPr sz="4400">
          <a:solidFill>
            <a:schemeClr val="tx2"/>
          </a:solidFill>
          <a:latin typeface="Times New Roman" pitchFamily="18" charset="0"/>
          <a:cs typeface="Arial" pitchFamily="34" charset="0"/>
        </a:defRPr>
      </a:lvl4pPr>
      <a:lvl5pPr algn="ctr" rtl="1" eaLnBrk="0" fontAlgn="base" hangingPunct="0">
        <a:spcBef>
          <a:spcPct val="0"/>
        </a:spcBef>
        <a:spcAft>
          <a:spcPct val="0"/>
        </a:spcAft>
        <a:defRPr sz="4400">
          <a:solidFill>
            <a:schemeClr val="tx2"/>
          </a:solidFill>
          <a:latin typeface="Times New Roman" pitchFamily="18" charset="0"/>
          <a:cs typeface="Arial" pitchFamily="34" charset="0"/>
        </a:defRPr>
      </a:lvl5pPr>
      <a:lvl6pPr marL="457200" algn="ctr" rtl="1" fontAlgn="base">
        <a:spcBef>
          <a:spcPct val="0"/>
        </a:spcBef>
        <a:spcAft>
          <a:spcPct val="0"/>
        </a:spcAft>
        <a:defRPr sz="4400">
          <a:solidFill>
            <a:schemeClr val="tx2"/>
          </a:solidFill>
          <a:latin typeface="Times New Roman" pitchFamily="18" charset="0"/>
          <a:cs typeface="Arial" pitchFamily="34" charset="0"/>
        </a:defRPr>
      </a:lvl6pPr>
      <a:lvl7pPr marL="914400" algn="ctr" rtl="1" fontAlgn="base">
        <a:spcBef>
          <a:spcPct val="0"/>
        </a:spcBef>
        <a:spcAft>
          <a:spcPct val="0"/>
        </a:spcAft>
        <a:defRPr sz="4400">
          <a:solidFill>
            <a:schemeClr val="tx2"/>
          </a:solidFill>
          <a:latin typeface="Times New Roman" pitchFamily="18" charset="0"/>
          <a:cs typeface="Arial" pitchFamily="34" charset="0"/>
        </a:defRPr>
      </a:lvl7pPr>
      <a:lvl8pPr marL="1371600" algn="ctr" rtl="1" fontAlgn="base">
        <a:spcBef>
          <a:spcPct val="0"/>
        </a:spcBef>
        <a:spcAft>
          <a:spcPct val="0"/>
        </a:spcAft>
        <a:defRPr sz="4400">
          <a:solidFill>
            <a:schemeClr val="tx2"/>
          </a:solidFill>
          <a:latin typeface="Times New Roman" pitchFamily="18" charset="0"/>
          <a:cs typeface="Arial" pitchFamily="34" charset="0"/>
        </a:defRPr>
      </a:lvl8pPr>
      <a:lvl9pPr marL="1828800" algn="ctr" rtl="1" fontAlgn="base">
        <a:spcBef>
          <a:spcPct val="0"/>
        </a:spcBef>
        <a:spcAft>
          <a:spcPct val="0"/>
        </a:spcAft>
        <a:defRPr sz="4400">
          <a:solidFill>
            <a:schemeClr val="tx2"/>
          </a:solidFill>
          <a:latin typeface="Times New Roman" pitchFamily="18" charset="0"/>
          <a:cs typeface="Arial" pitchFamily="34" charset="0"/>
        </a:defRPr>
      </a:lvl9pPr>
    </p:titleStyle>
    <p:bodyStyle>
      <a:lvl1pPr marL="342900" indent="-342900" algn="r" rtl="1" eaLnBrk="0" fontAlgn="base" hangingPunct="0">
        <a:spcBef>
          <a:spcPct val="20000"/>
        </a:spcBef>
        <a:spcAft>
          <a:spcPct val="0"/>
        </a:spcAft>
        <a:buChar char="•"/>
        <a:defRPr sz="3200">
          <a:solidFill>
            <a:schemeClr val="tx1"/>
          </a:solidFill>
          <a:latin typeface="+mn-lt"/>
          <a:ea typeface="+mn-ea"/>
          <a:cs typeface="+mn-cs"/>
        </a:defRPr>
      </a:lvl1pPr>
      <a:lvl2pPr marL="742950" indent="-285750" algn="r" rtl="1" eaLnBrk="0" fontAlgn="base" hangingPunct="0">
        <a:spcBef>
          <a:spcPct val="20000"/>
        </a:spcBef>
        <a:spcAft>
          <a:spcPct val="0"/>
        </a:spcAft>
        <a:buChar char="–"/>
        <a:defRPr sz="2800">
          <a:solidFill>
            <a:schemeClr val="tx1"/>
          </a:solidFill>
          <a:latin typeface="+mn-lt"/>
          <a:cs typeface="+mn-cs"/>
        </a:defRPr>
      </a:lvl2pPr>
      <a:lvl3pPr marL="1143000" indent="-228600" algn="r" rtl="1" eaLnBrk="0" fontAlgn="base" hangingPunct="0">
        <a:spcBef>
          <a:spcPct val="20000"/>
        </a:spcBef>
        <a:spcAft>
          <a:spcPct val="0"/>
        </a:spcAft>
        <a:buChar char="•"/>
        <a:defRPr sz="2400">
          <a:solidFill>
            <a:schemeClr val="tx1"/>
          </a:solidFill>
          <a:latin typeface="+mn-lt"/>
          <a:cs typeface="+mn-cs"/>
        </a:defRPr>
      </a:lvl3pPr>
      <a:lvl4pPr marL="1600200" indent="-228600" algn="r" rtl="1" eaLnBrk="0" fontAlgn="base" hangingPunct="0">
        <a:spcBef>
          <a:spcPct val="20000"/>
        </a:spcBef>
        <a:spcAft>
          <a:spcPct val="0"/>
        </a:spcAft>
        <a:buChar char="–"/>
        <a:defRPr sz="2000">
          <a:solidFill>
            <a:schemeClr val="tx1"/>
          </a:solidFill>
          <a:latin typeface="+mn-lt"/>
          <a:cs typeface="+mn-cs"/>
        </a:defRPr>
      </a:lvl4pPr>
      <a:lvl5pPr marL="2057400" indent="-228600" algn="r" rtl="1" eaLnBrk="0" fontAlgn="base" hangingPunct="0">
        <a:spcBef>
          <a:spcPct val="20000"/>
        </a:spcBef>
        <a:spcAft>
          <a:spcPct val="0"/>
        </a:spcAft>
        <a:buChar char="»"/>
        <a:defRPr sz="2000">
          <a:solidFill>
            <a:schemeClr val="tx1"/>
          </a:solidFill>
          <a:latin typeface="+mn-lt"/>
          <a:cs typeface="+mn-cs"/>
        </a:defRPr>
      </a:lvl5pPr>
      <a:lvl6pPr marL="2514600" indent="-228600" algn="r" rtl="1" fontAlgn="base">
        <a:spcBef>
          <a:spcPct val="20000"/>
        </a:spcBef>
        <a:spcAft>
          <a:spcPct val="0"/>
        </a:spcAft>
        <a:buChar char="»"/>
        <a:defRPr sz="2000">
          <a:solidFill>
            <a:schemeClr val="tx1"/>
          </a:solidFill>
          <a:latin typeface="+mn-lt"/>
          <a:cs typeface="+mn-cs"/>
        </a:defRPr>
      </a:lvl6pPr>
      <a:lvl7pPr marL="2971800" indent="-228600" algn="r" rtl="1" fontAlgn="base">
        <a:spcBef>
          <a:spcPct val="20000"/>
        </a:spcBef>
        <a:spcAft>
          <a:spcPct val="0"/>
        </a:spcAft>
        <a:buChar char="»"/>
        <a:defRPr sz="2000">
          <a:solidFill>
            <a:schemeClr val="tx1"/>
          </a:solidFill>
          <a:latin typeface="+mn-lt"/>
          <a:cs typeface="+mn-cs"/>
        </a:defRPr>
      </a:lvl7pPr>
      <a:lvl8pPr marL="3429000" indent="-228600" algn="r" rtl="1" fontAlgn="base">
        <a:spcBef>
          <a:spcPct val="20000"/>
        </a:spcBef>
        <a:spcAft>
          <a:spcPct val="0"/>
        </a:spcAft>
        <a:buChar char="»"/>
        <a:defRPr sz="2000">
          <a:solidFill>
            <a:schemeClr val="tx1"/>
          </a:solidFill>
          <a:latin typeface="+mn-lt"/>
          <a:cs typeface="+mn-cs"/>
        </a:defRPr>
      </a:lvl8pPr>
      <a:lvl9pPr marL="3886200" indent="-228600" algn="r" rtl="1" fontAlgn="base">
        <a:spcBef>
          <a:spcPct val="20000"/>
        </a:spcBef>
        <a:spcAft>
          <a:spcPct val="0"/>
        </a:spcAft>
        <a:buChar char="»"/>
        <a:defRPr sz="2000">
          <a:solidFill>
            <a:schemeClr val="tx1"/>
          </a:solidFill>
          <a:latin typeface="+mn-lt"/>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1" y="365129"/>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1"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1" y="6356355"/>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783C07-BBD4-4EA4-ADFE-9213E624490F}" type="datetimeFigureOut">
              <a:rPr lang="fa-IR" smtClean="0"/>
              <a:t>24/06/1441</a:t>
            </a:fld>
            <a:endParaRPr lang="fa-IR"/>
          </a:p>
        </p:txBody>
      </p:sp>
      <p:sp>
        <p:nvSpPr>
          <p:cNvPr id="5" name="Footer Placeholder 4"/>
          <p:cNvSpPr>
            <a:spLocks noGrp="1"/>
          </p:cNvSpPr>
          <p:nvPr>
            <p:ph type="ftr" sz="quarter" idx="3"/>
          </p:nvPr>
        </p:nvSpPr>
        <p:spPr>
          <a:xfrm>
            <a:off x="3028951" y="6356355"/>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6457951" y="6356355"/>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D2D9F96-FDCE-4F78-94C3-122BD88D04C0}" type="slidenum">
              <a:rPr lang="fa-IR" smtClean="0"/>
              <a:t>‹#›</a:t>
            </a:fld>
            <a:endParaRPr lang="fa-IR"/>
          </a:p>
        </p:txBody>
      </p:sp>
    </p:spTree>
    <p:extLst>
      <p:ext uri="{BB962C8B-B14F-4D97-AF65-F5344CB8AC3E}">
        <p14:creationId xmlns:p14="http://schemas.microsoft.com/office/powerpoint/2010/main" val="1247385028"/>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txStyles>
    <p:titleStyle>
      <a:lvl1pPr algn="l" defTabSz="914355"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588" indent="-228588" algn="r" defTabSz="914355"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66" indent="-228588" algn="r" defTabSz="914355"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44" indent="-228588" algn="r" defTabSz="914355"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20"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297"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474"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355" rtl="1" eaLnBrk="1" latinLnBrk="0" hangingPunct="1">
        <a:defRPr sz="1800" kern="1200">
          <a:solidFill>
            <a:schemeClr val="tx1"/>
          </a:solidFill>
          <a:latin typeface="+mn-lt"/>
          <a:ea typeface="+mn-ea"/>
          <a:cs typeface="+mn-cs"/>
        </a:defRPr>
      </a:lvl1pPr>
      <a:lvl2pPr marL="457178" algn="r" defTabSz="914355" rtl="1" eaLnBrk="1" latinLnBrk="0" hangingPunct="1">
        <a:defRPr sz="1800" kern="1200">
          <a:solidFill>
            <a:schemeClr val="tx1"/>
          </a:solidFill>
          <a:latin typeface="+mn-lt"/>
          <a:ea typeface="+mn-ea"/>
          <a:cs typeface="+mn-cs"/>
        </a:defRPr>
      </a:lvl2pPr>
      <a:lvl3pPr marL="914355" algn="r" defTabSz="914355" rtl="1" eaLnBrk="1" latinLnBrk="0" hangingPunct="1">
        <a:defRPr sz="1800" kern="1200">
          <a:solidFill>
            <a:schemeClr val="tx1"/>
          </a:solidFill>
          <a:latin typeface="+mn-lt"/>
          <a:ea typeface="+mn-ea"/>
          <a:cs typeface="+mn-cs"/>
        </a:defRPr>
      </a:lvl3pPr>
      <a:lvl4pPr marL="1371532" algn="r" defTabSz="914355" rtl="1" eaLnBrk="1" latinLnBrk="0" hangingPunct="1">
        <a:defRPr sz="1800" kern="1200">
          <a:solidFill>
            <a:schemeClr val="tx1"/>
          </a:solidFill>
          <a:latin typeface="+mn-lt"/>
          <a:ea typeface="+mn-ea"/>
          <a:cs typeface="+mn-cs"/>
        </a:defRPr>
      </a:lvl4pPr>
      <a:lvl5pPr marL="1828709" algn="r" defTabSz="914355" rtl="1" eaLnBrk="1" latinLnBrk="0" hangingPunct="1">
        <a:defRPr sz="1800" kern="1200">
          <a:solidFill>
            <a:schemeClr val="tx1"/>
          </a:solidFill>
          <a:latin typeface="+mn-lt"/>
          <a:ea typeface="+mn-ea"/>
          <a:cs typeface="+mn-cs"/>
        </a:defRPr>
      </a:lvl5pPr>
      <a:lvl6pPr marL="2285886" algn="r" defTabSz="914355" rtl="1" eaLnBrk="1" latinLnBrk="0" hangingPunct="1">
        <a:defRPr sz="1800" kern="1200">
          <a:solidFill>
            <a:schemeClr val="tx1"/>
          </a:solidFill>
          <a:latin typeface="+mn-lt"/>
          <a:ea typeface="+mn-ea"/>
          <a:cs typeface="+mn-cs"/>
        </a:defRPr>
      </a:lvl6pPr>
      <a:lvl7pPr marL="2743064" algn="r" defTabSz="914355" rtl="1" eaLnBrk="1" latinLnBrk="0" hangingPunct="1">
        <a:defRPr sz="1800" kern="1200">
          <a:solidFill>
            <a:schemeClr val="tx1"/>
          </a:solidFill>
          <a:latin typeface="+mn-lt"/>
          <a:ea typeface="+mn-ea"/>
          <a:cs typeface="+mn-cs"/>
        </a:defRPr>
      </a:lvl7pPr>
      <a:lvl8pPr marL="3200240" algn="r" defTabSz="914355" rtl="1" eaLnBrk="1" latinLnBrk="0" hangingPunct="1">
        <a:defRPr sz="1800" kern="1200">
          <a:solidFill>
            <a:schemeClr val="tx1"/>
          </a:solidFill>
          <a:latin typeface="+mn-lt"/>
          <a:ea typeface="+mn-ea"/>
          <a:cs typeface="+mn-cs"/>
        </a:defRPr>
      </a:lvl8pPr>
      <a:lvl9pPr marL="3657418" algn="r" defTabSz="914355" rtl="1"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000047"/>
            </a:gs>
            <a:gs pos="100000">
              <a:srgbClr val="000099"/>
            </a:gs>
          </a:gsLst>
          <a:lin ang="54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US" altLang="en-U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US" altLang="en-US"/>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60C251E9-3050-43C5-8C50-5D2ECA3C44BD}" type="slidenum">
              <a:rPr lang="en-US" altLang="en-US"/>
              <a:pPr/>
              <a:t>‹#›</a:t>
            </a:fld>
            <a:endParaRPr lang="en-US" altLang="en-US"/>
          </a:p>
        </p:txBody>
      </p:sp>
    </p:spTree>
    <p:extLst>
      <p:ext uri="{BB962C8B-B14F-4D97-AF65-F5344CB8AC3E}">
        <p14:creationId xmlns:p14="http://schemas.microsoft.com/office/powerpoint/2010/main" val="3893438534"/>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7" r:id="rId12"/>
    <p:sldLayoutId id="2147483698" r:id="rId13"/>
  </p:sldLayoutIdLst>
  <p:txStyles>
    <p:titleStyle>
      <a:lvl1pPr algn="ctr" rtl="0" eaLnBrk="0" fontAlgn="base" hangingPunct="0">
        <a:spcBef>
          <a:spcPct val="0"/>
        </a:spcBef>
        <a:spcAft>
          <a:spcPct val="0"/>
        </a:spcAft>
        <a:defRPr sz="4400">
          <a:solidFill>
            <a:schemeClr val="tx2"/>
          </a:solidFill>
          <a:latin typeface="+mj-lt"/>
          <a:ea typeface="ＭＳ Ｐゴシック" panose="020B0600070205080204" pitchFamily="34" charset="-128"/>
          <a:cs typeface="+mj-cs"/>
        </a:defRPr>
      </a:lvl1pPr>
      <a:lvl2pPr algn="ctr" rtl="0" eaLnBrk="0" fontAlgn="base" hangingPunct="0">
        <a:spcBef>
          <a:spcPct val="0"/>
        </a:spcBef>
        <a:spcAft>
          <a:spcPct val="0"/>
        </a:spcAft>
        <a:defRPr sz="4400">
          <a:solidFill>
            <a:schemeClr val="tx2"/>
          </a:solidFill>
          <a:latin typeface="Times New Roman" pitchFamily="-107" charset="0"/>
          <a:ea typeface="ＭＳ Ｐゴシック" panose="020B0600070205080204" pitchFamily="34" charset="-128"/>
        </a:defRPr>
      </a:lvl2pPr>
      <a:lvl3pPr algn="ctr" rtl="0" eaLnBrk="0" fontAlgn="base" hangingPunct="0">
        <a:spcBef>
          <a:spcPct val="0"/>
        </a:spcBef>
        <a:spcAft>
          <a:spcPct val="0"/>
        </a:spcAft>
        <a:defRPr sz="4400">
          <a:solidFill>
            <a:schemeClr val="tx2"/>
          </a:solidFill>
          <a:latin typeface="Times New Roman" pitchFamily="-107" charset="0"/>
          <a:ea typeface="ＭＳ Ｐゴシック" panose="020B0600070205080204" pitchFamily="34" charset="-128"/>
        </a:defRPr>
      </a:lvl3pPr>
      <a:lvl4pPr algn="ctr" rtl="0" eaLnBrk="0" fontAlgn="base" hangingPunct="0">
        <a:spcBef>
          <a:spcPct val="0"/>
        </a:spcBef>
        <a:spcAft>
          <a:spcPct val="0"/>
        </a:spcAft>
        <a:defRPr sz="4400">
          <a:solidFill>
            <a:schemeClr val="tx2"/>
          </a:solidFill>
          <a:latin typeface="Times New Roman" pitchFamily="-107" charset="0"/>
          <a:ea typeface="ＭＳ Ｐゴシック" panose="020B0600070205080204" pitchFamily="34" charset="-128"/>
        </a:defRPr>
      </a:lvl4pPr>
      <a:lvl5pPr algn="ctr" rtl="0" eaLnBrk="0" fontAlgn="base" hangingPunct="0">
        <a:spcBef>
          <a:spcPct val="0"/>
        </a:spcBef>
        <a:spcAft>
          <a:spcPct val="0"/>
        </a:spcAft>
        <a:defRPr sz="4400">
          <a:solidFill>
            <a:schemeClr val="tx2"/>
          </a:solidFill>
          <a:latin typeface="Times New Roman" pitchFamily="-107" charset="0"/>
          <a:ea typeface="ＭＳ Ｐゴシック" panose="020B0600070205080204" pitchFamily="34" charset="-128"/>
        </a:defRPr>
      </a:lvl5pPr>
      <a:lvl6pPr marL="457200" algn="ctr" rtl="0" fontAlgn="base">
        <a:spcBef>
          <a:spcPct val="0"/>
        </a:spcBef>
        <a:spcAft>
          <a:spcPct val="0"/>
        </a:spcAft>
        <a:defRPr sz="4400">
          <a:solidFill>
            <a:schemeClr val="tx2"/>
          </a:solidFill>
          <a:latin typeface="Times New Roman" pitchFamily="-107" charset="0"/>
        </a:defRPr>
      </a:lvl6pPr>
      <a:lvl7pPr marL="914400" algn="ctr" rtl="0" fontAlgn="base">
        <a:spcBef>
          <a:spcPct val="0"/>
        </a:spcBef>
        <a:spcAft>
          <a:spcPct val="0"/>
        </a:spcAft>
        <a:defRPr sz="4400">
          <a:solidFill>
            <a:schemeClr val="tx2"/>
          </a:solidFill>
          <a:latin typeface="Times New Roman" pitchFamily="-107" charset="0"/>
        </a:defRPr>
      </a:lvl7pPr>
      <a:lvl8pPr marL="1371600" algn="ctr" rtl="0" fontAlgn="base">
        <a:spcBef>
          <a:spcPct val="0"/>
        </a:spcBef>
        <a:spcAft>
          <a:spcPct val="0"/>
        </a:spcAft>
        <a:defRPr sz="4400">
          <a:solidFill>
            <a:schemeClr val="tx2"/>
          </a:solidFill>
          <a:latin typeface="Times New Roman" pitchFamily="-107" charset="0"/>
        </a:defRPr>
      </a:lvl8pPr>
      <a:lvl9pPr marL="1828800" algn="ctr" rtl="0" fontAlgn="base">
        <a:spcBef>
          <a:spcPct val="0"/>
        </a:spcBef>
        <a:spcAft>
          <a:spcPct val="0"/>
        </a:spcAft>
        <a:defRPr sz="4400">
          <a:solidFill>
            <a:schemeClr val="tx2"/>
          </a:solidFill>
          <a:latin typeface="Times New Roman" pitchFamily="-107"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ＭＳ Ｐゴシック" panose="020B0600070205080204" pitchFamily="34" charset="-128"/>
          <a:cs typeface="+mn-cs"/>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pitchFamily="-107" charset="-128"/>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pitchFamily="-107" charset="-128"/>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pitchFamily="-107" charset="-128"/>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pitchFamily="-107" charset="-128"/>
        </a:defRPr>
      </a:lvl5pPr>
      <a:lvl6pPr marL="2514600" indent="-228600" algn="l" rtl="0" fontAlgn="base">
        <a:spcBef>
          <a:spcPct val="20000"/>
        </a:spcBef>
        <a:spcAft>
          <a:spcPct val="0"/>
        </a:spcAft>
        <a:buChar char="»"/>
        <a:defRPr sz="2000">
          <a:solidFill>
            <a:schemeClr val="tx1"/>
          </a:solidFill>
          <a:latin typeface="+mn-lt"/>
          <a:ea typeface="ＭＳ Ｐゴシック" pitchFamily="-107" charset="-128"/>
        </a:defRPr>
      </a:lvl6pPr>
      <a:lvl7pPr marL="2971800" indent="-228600" algn="l" rtl="0" fontAlgn="base">
        <a:spcBef>
          <a:spcPct val="20000"/>
        </a:spcBef>
        <a:spcAft>
          <a:spcPct val="0"/>
        </a:spcAft>
        <a:buChar char="»"/>
        <a:defRPr sz="2000">
          <a:solidFill>
            <a:schemeClr val="tx1"/>
          </a:solidFill>
          <a:latin typeface="+mn-lt"/>
          <a:ea typeface="ＭＳ Ｐゴシック" pitchFamily="-107" charset="-128"/>
        </a:defRPr>
      </a:lvl7pPr>
      <a:lvl8pPr marL="3429000" indent="-228600" algn="l" rtl="0" fontAlgn="base">
        <a:spcBef>
          <a:spcPct val="20000"/>
        </a:spcBef>
        <a:spcAft>
          <a:spcPct val="0"/>
        </a:spcAft>
        <a:buChar char="»"/>
        <a:defRPr sz="2000">
          <a:solidFill>
            <a:schemeClr val="tx1"/>
          </a:solidFill>
          <a:latin typeface="+mn-lt"/>
          <a:ea typeface="ＭＳ Ｐゴシック" pitchFamily="-107" charset="-128"/>
        </a:defRPr>
      </a:lvl8pPr>
      <a:lvl9pPr marL="3886200" indent="-228600" algn="l" rtl="0" fontAlgn="base">
        <a:spcBef>
          <a:spcPct val="20000"/>
        </a:spcBef>
        <a:spcAft>
          <a:spcPct val="0"/>
        </a:spcAft>
        <a:buChar char="»"/>
        <a:defRPr sz="2000">
          <a:solidFill>
            <a:schemeClr val="tx1"/>
          </a:solidFill>
          <a:latin typeface="+mn-lt"/>
          <a:ea typeface="ＭＳ Ｐゴシック" pitchFamily="-107" charset="-128"/>
        </a:defRPr>
      </a:lvl9pPr>
    </p:bodyStyle>
    <p:other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30.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3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5.xml.rels><?xml version="1.0" encoding="UTF-8" standalone="yes"?>
<Relationships xmlns="http://schemas.openxmlformats.org/package/2006/relationships"><Relationship Id="rId8" Type="http://schemas.openxmlformats.org/officeDocument/2006/relationships/comments" Target="../comments/comment1.xml"/><Relationship Id="rId3" Type="http://schemas.openxmlformats.org/officeDocument/2006/relationships/image" Target="../media/image7.JPG"/><Relationship Id="rId7" Type="http://schemas.openxmlformats.org/officeDocument/2006/relationships/image" Target="../media/image9.emf"/><Relationship Id="rId2" Type="http://schemas.openxmlformats.org/officeDocument/2006/relationships/notesSlide" Target="../notesSlides/notesSlide1.xml"/><Relationship Id="rId1" Type="http://schemas.openxmlformats.org/officeDocument/2006/relationships/slideLayout" Target="../slideLayouts/slideLayout30.xml"/><Relationship Id="rId6" Type="http://schemas.openxmlformats.org/officeDocument/2006/relationships/customXml" Target="../ink/ink2.xml"/><Relationship Id="rId5" Type="http://schemas.openxmlformats.org/officeDocument/2006/relationships/image" Target="../media/image8.emf"/><Relationship Id="rId4" Type="http://schemas.openxmlformats.org/officeDocument/2006/relationships/customXml" Target="../ink/ink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3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3.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30.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5.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30.xml"/></Relationships>
</file>

<file path=ppt/slides/_rels/slide2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2.xml"/><Relationship Id="rId1" Type="http://schemas.openxmlformats.org/officeDocument/2006/relationships/slideLayout" Target="../slideLayouts/slideLayout30.xml"/></Relationships>
</file>

<file path=ppt/slides/_rels/slide27.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30.xml"/></Relationships>
</file>

<file path=ppt/slides/_rels/slide2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4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2.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30.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30.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30.xml"/></Relationships>
</file>

<file path=ppt/slides/_rels/slide38.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30.xml"/></Relationships>
</file>

<file path=ppt/slides/_rels/slide39.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30.xml"/></Relationships>
</file>

<file path=ppt/slides/_rels/slide40.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30.xml"/></Relationships>
</file>

<file path=ppt/slides/_rels/slide4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30.xml"/></Relationships>
</file>

<file path=ppt/slides/_rels/slide4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30.xml"/></Relationships>
</file>

<file path=ppt/slides/_rels/slide4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30.xml"/></Relationships>
</file>

<file path=ppt/slides/_rels/slide4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30.xml"/></Relationships>
</file>

<file path=ppt/slides/_rels/slide4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30.xml"/></Relationships>
</file>

<file path=ppt/slides/_rels/slide46.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30.xml"/></Relationships>
</file>

<file path=ppt/slides/_rels/slide47.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30.xml"/></Relationships>
</file>

<file path=ppt/slides/_rels/slide48.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30.xml"/></Relationships>
</file>

<file path=ppt/slides/_rels/slide49.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30.xml"/></Relationships>
</file>

<file path=ppt/slides/_rels/slide5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G"/><Relationship Id="rId1" Type="http://schemas.openxmlformats.org/officeDocument/2006/relationships/slideLayout" Target="../slideLayouts/slideLayout30.xml"/></Relationships>
</file>

<file path=ppt/slides/_rels/slide51.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30.xml"/></Relationships>
</file>

<file path=ppt/slides/_rels/slide52.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30.xml"/></Relationships>
</file>

<file path=ppt/slides/_rels/slide5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30.xml"/></Relationships>
</file>

<file path=ppt/slides/_rels/slide5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30.xml"/></Relationships>
</file>

<file path=ppt/slides/_rels/slide55.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30.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57.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30.xml"/><Relationship Id="rId4" Type="http://schemas.openxmlformats.org/officeDocument/2006/relationships/image" Target="../media/image42.jpeg"/></Relationships>
</file>

<file path=ppt/slides/_rels/slide58.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30.xml"/></Relationships>
</file>

<file path=ppt/slides/_rels/slide59.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30.xml"/></Relationships>
</file>

<file path=ppt/slides/_rels/slide60.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30.xml"/></Relationships>
</file>

<file path=ppt/slides/_rels/slide61.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30.xml"/></Relationships>
</file>

<file path=ppt/slides/_rels/slide62.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7.JPG"/><Relationship Id="rId1" Type="http://schemas.openxmlformats.org/officeDocument/2006/relationships/slideLayout" Target="../slideLayouts/slideLayout30.xml"/></Relationships>
</file>

<file path=ppt/slides/_rels/slide63.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30.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6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30.xml"/></Relationships>
</file>

<file path=ppt/slides/_rels/slide6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30.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69.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30.xml"/></Relationships>
</file>

<file path=ppt/slides/_rels/slide70.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3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685800" y="2130425"/>
            <a:ext cx="7772400" cy="1470025"/>
          </a:xfrm>
        </p:spPr>
        <p:txBody>
          <a:bodyPr anchor="ctr"/>
          <a:lstStyle/>
          <a:p>
            <a:r>
              <a:rPr lang="fa-IR" altLang="en-US" b="1">
                <a:solidFill>
                  <a:srgbClr val="000099"/>
                </a:solidFill>
                <a:cs typeface="Andalus" panose="02020603050405020304" pitchFamily="18" charset="-78"/>
              </a:rPr>
              <a:t>بسم الله الرحمن الرحيم</a:t>
            </a:r>
            <a:endParaRPr lang="en-US" altLang="en-US" b="1">
              <a:solidFill>
                <a:srgbClr val="000099"/>
              </a:solidFill>
              <a:cs typeface="Andalus" panose="02020603050405020304" pitchFamily="18" charset="-78"/>
            </a:endParaRPr>
          </a:p>
        </p:txBody>
      </p:sp>
      <p:sp>
        <p:nvSpPr>
          <p:cNvPr id="5" name="Slide Number Placeholder 4"/>
          <p:cNvSpPr>
            <a:spLocks noGrp="1"/>
          </p:cNvSpPr>
          <p:nvPr>
            <p:ph type="sldNum" sz="quarter" idx="12"/>
          </p:nvPr>
        </p:nvSpPr>
        <p:spPr/>
        <p:txBody>
          <a:bodyPr/>
          <a:lstStyle/>
          <a:p>
            <a:fld id="{74CA514B-3D5D-48CF-AC8F-8C19593A7E78}" type="slidenum">
              <a:rPr lang="en-US" altLang="en-US" smtClean="0"/>
              <a:pPr/>
              <a:t>1</a:t>
            </a:fld>
            <a:endParaRPr lang="en-US"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1" presetClass="entr" presetSubtype="0" fill="hold" grpId="0"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770" decel="100000"/>
                                        <p:tgtEl>
                                          <p:spTgt spid="2050"/>
                                        </p:tgtEl>
                                      </p:cBhvr>
                                    </p:animEffect>
                                    <p:animScale>
                                      <p:cBhvr>
                                        <p:cTn id="8" dur="770" decel="100000"/>
                                        <p:tgtEl>
                                          <p:spTgt spid="2050"/>
                                        </p:tgtEl>
                                      </p:cBhvr>
                                      <p:from x="10000" y="10000"/>
                                      <p:to x="200000" y="450000"/>
                                    </p:animScale>
                                    <p:animScale>
                                      <p:cBhvr>
                                        <p:cTn id="9" dur="1230" accel="100000" fill="hold">
                                          <p:stCondLst>
                                            <p:cond delay="770"/>
                                          </p:stCondLst>
                                        </p:cTn>
                                        <p:tgtEl>
                                          <p:spTgt spid="2050"/>
                                        </p:tgtEl>
                                      </p:cBhvr>
                                      <p:from x="200000" y="450000"/>
                                      <p:to x="100000" y="100000"/>
                                    </p:animScale>
                                    <p:set>
                                      <p:cBhvr>
                                        <p:cTn id="10" dur="770" fill="hold"/>
                                        <p:tgtEl>
                                          <p:spTgt spid="2050"/>
                                        </p:tgtEl>
                                        <p:attrNameLst>
                                          <p:attrName>ppt_x</p:attrName>
                                        </p:attrNameLst>
                                      </p:cBhvr>
                                      <p:to>
                                        <p:strVal val="(0.5)"/>
                                      </p:to>
                                    </p:set>
                                    <p:anim from="(0.5)" to="(#ppt_x)" calcmode="lin" valueType="num">
                                      <p:cBhvr>
                                        <p:cTn id="11" dur="1230" accel="100000" fill="hold">
                                          <p:stCondLst>
                                            <p:cond delay="770"/>
                                          </p:stCondLst>
                                        </p:cTn>
                                        <p:tgtEl>
                                          <p:spTgt spid="2050"/>
                                        </p:tgtEl>
                                        <p:attrNameLst>
                                          <p:attrName>ppt_x</p:attrName>
                                        </p:attrNameLst>
                                      </p:cBhvr>
                                    </p:anim>
                                    <p:set>
                                      <p:cBhvr>
                                        <p:cTn id="12" dur="770" fill="hold"/>
                                        <p:tgtEl>
                                          <p:spTgt spid="2050"/>
                                        </p:tgtEl>
                                        <p:attrNameLst>
                                          <p:attrName>ppt_y</p:attrName>
                                        </p:attrNameLst>
                                      </p:cBhvr>
                                      <p:to>
                                        <p:strVal val="(#ppt_y+0.4)"/>
                                      </p:to>
                                    </p:set>
                                    <p:anim from="(#ppt_y+0.4)" to="(#ppt_y)" calcmode="lin" valueType="num">
                                      <p:cBhvr>
                                        <p:cTn id="13" dur="1230" accel="100000" fill="hold">
                                          <p:stCondLst>
                                            <p:cond delay="770"/>
                                          </p:stCondLst>
                                        </p:cTn>
                                        <p:tgtEl>
                                          <p:spTgt spid="2050"/>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8" name="Slide Number Placeholder 5"/>
          <p:cNvSpPr>
            <a:spLocks noGrp="1"/>
          </p:cNvSpPr>
          <p:nvPr>
            <p:ph type="sldNum" sz="quarter" idx="12"/>
          </p:nvPr>
        </p:nvSpPr>
        <p:spPr/>
        <p:txBody>
          <a:bodyPr/>
          <a:lstStyle>
            <a:lvl1pPr eaLnBrk="0" hangingPunct="0">
              <a:defRPr sz="2400" b="1">
                <a:solidFill>
                  <a:schemeClr val="tx1"/>
                </a:solidFill>
                <a:latin typeface="Arial" panose="020B0604020202020204" pitchFamily="34" charset="0"/>
                <a:cs typeface="B Nazanin" panose="00000400000000000000" pitchFamily="2" charset="-78"/>
              </a:defRPr>
            </a:lvl1pPr>
            <a:lvl2pPr marL="742950" indent="-285750" eaLnBrk="0" hangingPunct="0">
              <a:defRPr sz="2400" b="1">
                <a:solidFill>
                  <a:schemeClr val="tx1"/>
                </a:solidFill>
                <a:latin typeface="Arial" panose="020B0604020202020204" pitchFamily="34" charset="0"/>
                <a:cs typeface="B Nazanin" panose="00000400000000000000" pitchFamily="2" charset="-78"/>
              </a:defRPr>
            </a:lvl2pPr>
            <a:lvl3pPr marL="1143000" indent="-228600" eaLnBrk="0" hangingPunct="0">
              <a:defRPr sz="2400" b="1">
                <a:solidFill>
                  <a:schemeClr val="tx1"/>
                </a:solidFill>
                <a:latin typeface="Arial" panose="020B0604020202020204" pitchFamily="34" charset="0"/>
                <a:cs typeface="B Nazanin" panose="00000400000000000000" pitchFamily="2" charset="-78"/>
              </a:defRPr>
            </a:lvl3pPr>
            <a:lvl4pPr marL="1600200" indent="-228600" eaLnBrk="0" hangingPunct="0">
              <a:defRPr sz="2400" b="1">
                <a:solidFill>
                  <a:schemeClr val="tx1"/>
                </a:solidFill>
                <a:latin typeface="Arial" panose="020B0604020202020204" pitchFamily="34" charset="0"/>
                <a:cs typeface="B Nazanin" panose="00000400000000000000" pitchFamily="2" charset="-78"/>
              </a:defRPr>
            </a:lvl4pPr>
            <a:lvl5pPr marL="2057400" indent="-228600" eaLnBrk="0" hangingPunct="0">
              <a:defRPr sz="2400" b="1">
                <a:solidFill>
                  <a:schemeClr val="tx1"/>
                </a:solidFill>
                <a:latin typeface="Arial" panose="020B0604020202020204" pitchFamily="34" charset="0"/>
                <a:cs typeface="B Nazanin" panose="00000400000000000000" pitchFamily="2" charset="-78"/>
              </a:defRPr>
            </a:lvl5pPr>
            <a:lvl6pPr marL="2514600" indent="-228600" algn="just" rtl="1" eaLnBrk="0" fontAlgn="base" hangingPunct="0">
              <a:spcBef>
                <a:spcPct val="50000"/>
              </a:spcBef>
              <a:spcAft>
                <a:spcPct val="0"/>
              </a:spcAft>
              <a:defRPr sz="2400" b="1">
                <a:solidFill>
                  <a:schemeClr val="tx1"/>
                </a:solidFill>
                <a:latin typeface="Arial" panose="020B0604020202020204" pitchFamily="34" charset="0"/>
                <a:cs typeface="B Nazanin" panose="00000400000000000000" pitchFamily="2" charset="-78"/>
              </a:defRPr>
            </a:lvl6pPr>
            <a:lvl7pPr marL="2971800" indent="-228600" algn="just" rtl="1" eaLnBrk="0" fontAlgn="base" hangingPunct="0">
              <a:spcBef>
                <a:spcPct val="50000"/>
              </a:spcBef>
              <a:spcAft>
                <a:spcPct val="0"/>
              </a:spcAft>
              <a:defRPr sz="2400" b="1">
                <a:solidFill>
                  <a:schemeClr val="tx1"/>
                </a:solidFill>
                <a:latin typeface="Arial" panose="020B0604020202020204" pitchFamily="34" charset="0"/>
                <a:cs typeface="B Nazanin" panose="00000400000000000000" pitchFamily="2" charset="-78"/>
              </a:defRPr>
            </a:lvl7pPr>
            <a:lvl8pPr marL="3429000" indent="-228600" algn="just" rtl="1" eaLnBrk="0" fontAlgn="base" hangingPunct="0">
              <a:spcBef>
                <a:spcPct val="50000"/>
              </a:spcBef>
              <a:spcAft>
                <a:spcPct val="0"/>
              </a:spcAft>
              <a:defRPr sz="2400" b="1">
                <a:solidFill>
                  <a:schemeClr val="tx1"/>
                </a:solidFill>
                <a:latin typeface="Arial" panose="020B0604020202020204" pitchFamily="34" charset="0"/>
                <a:cs typeface="B Nazanin" panose="00000400000000000000" pitchFamily="2" charset="-78"/>
              </a:defRPr>
            </a:lvl8pPr>
            <a:lvl9pPr marL="3886200" indent="-228600" algn="just" rtl="1" eaLnBrk="0" fontAlgn="base" hangingPunct="0">
              <a:spcBef>
                <a:spcPct val="50000"/>
              </a:spcBef>
              <a:spcAft>
                <a:spcPct val="0"/>
              </a:spcAft>
              <a:defRPr sz="2400" b="1">
                <a:solidFill>
                  <a:schemeClr val="tx1"/>
                </a:solidFill>
                <a:latin typeface="Arial" panose="020B0604020202020204" pitchFamily="34" charset="0"/>
                <a:cs typeface="B Nazanin" panose="00000400000000000000" pitchFamily="2" charset="-78"/>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BE0B35A6-638D-4BE6-A5E0-A84B0C4BE9B4}" type="slidenum">
              <a:rPr kumimoji="0" lang="fa-IR" altLang="en-US" sz="14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4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Arial" panose="020B0604020202020204" pitchFamily="34" charset="0"/>
            </a:endParaRPr>
          </a:p>
        </p:txBody>
      </p:sp>
      <p:sp>
        <p:nvSpPr>
          <p:cNvPr id="58370" name="Rectangle 2"/>
          <p:cNvSpPr>
            <a:spLocks noGrp="1" noChangeArrowheads="1"/>
          </p:cNvSpPr>
          <p:nvPr>
            <p:ph type="ctrTitle"/>
          </p:nvPr>
        </p:nvSpPr>
        <p:spPr>
          <a:xfrm>
            <a:off x="0" y="34636"/>
            <a:ext cx="9144000" cy="2556164"/>
          </a:xfrm>
          <a:solidFill>
            <a:srgbClr val="FF00FF">
              <a:alpha val="27000"/>
            </a:srgbClr>
          </a:solidFill>
        </p:spPr>
        <p:txBody>
          <a:bodyPr anchorCtr="1"/>
          <a:lstStyle/>
          <a:p>
            <a:pPr eaLnBrk="1" hangingPunct="1">
              <a:defRPr/>
            </a:pPr>
            <a:r>
              <a:rPr lang="fa-IR" sz="6000" b="1" dirty="0" smtClean="0">
                <a:solidFill>
                  <a:srgbClr val="0000FF"/>
                </a:solidFill>
                <a:cs typeface="B Titr" pitchFamily="2" charset="-78"/>
              </a:rPr>
              <a:t/>
            </a:r>
            <a:br>
              <a:rPr lang="fa-IR" sz="6000" b="1" dirty="0" smtClean="0">
                <a:solidFill>
                  <a:srgbClr val="0000FF"/>
                </a:solidFill>
                <a:cs typeface="B Titr" pitchFamily="2" charset="-78"/>
              </a:rPr>
            </a:br>
            <a:r>
              <a:rPr lang="fa-IR" sz="6000" b="1" dirty="0" smtClean="0">
                <a:solidFill>
                  <a:srgbClr val="0000FF"/>
                </a:solidFill>
                <a:cs typeface="B Titr" pitchFamily="2" charset="-78"/>
              </a:rPr>
              <a:t/>
            </a:r>
            <a:br>
              <a:rPr lang="fa-IR" sz="6000" b="1" dirty="0" smtClean="0">
                <a:solidFill>
                  <a:srgbClr val="0000FF"/>
                </a:solidFill>
                <a:cs typeface="B Titr" pitchFamily="2" charset="-78"/>
              </a:rPr>
            </a:br>
            <a:r>
              <a:rPr lang="fa-IR" sz="6000" b="1" dirty="0" smtClean="0">
                <a:solidFill>
                  <a:srgbClr val="FFFF00"/>
                </a:solidFill>
                <a:effectLst>
                  <a:outerShdw blurRad="38100" dist="38100" dir="2700000" algn="tl">
                    <a:srgbClr val="000000"/>
                  </a:outerShdw>
                </a:effectLst>
                <a:cs typeface="B Titr" pitchFamily="2" charset="-78"/>
              </a:rPr>
              <a:t>طراحی ماشین‌های خاک ورزی</a:t>
            </a:r>
            <a:br>
              <a:rPr lang="fa-IR" sz="6000" b="1" dirty="0" smtClean="0">
                <a:solidFill>
                  <a:srgbClr val="FFFF00"/>
                </a:solidFill>
                <a:effectLst>
                  <a:outerShdw blurRad="38100" dist="38100" dir="2700000" algn="tl">
                    <a:srgbClr val="000000"/>
                  </a:outerShdw>
                </a:effectLst>
                <a:cs typeface="B Titr" pitchFamily="2" charset="-78"/>
              </a:rPr>
            </a:br>
            <a:r>
              <a:rPr lang="en-US" sz="6000" b="1" dirty="0" smtClean="0">
                <a:solidFill>
                  <a:srgbClr val="FFFF00"/>
                </a:solidFill>
                <a:effectLst>
                  <a:outerShdw blurRad="38100" dist="38100" dir="2700000" algn="tl">
                    <a:srgbClr val="000000"/>
                  </a:outerShdw>
                </a:effectLst>
                <a:cs typeface="B Titr" pitchFamily="2" charset="-78"/>
              </a:rPr>
              <a:t>Design of Tillage Machines</a:t>
            </a:r>
            <a:r>
              <a:rPr lang="fa-IR" sz="6000" b="1" dirty="0" smtClean="0">
                <a:solidFill>
                  <a:srgbClr val="0000FF"/>
                </a:solidFill>
                <a:cs typeface="B Titr" pitchFamily="2" charset="-78"/>
              </a:rPr>
              <a:t/>
            </a:r>
            <a:br>
              <a:rPr lang="fa-IR" sz="6000" b="1" dirty="0" smtClean="0">
                <a:solidFill>
                  <a:srgbClr val="0000FF"/>
                </a:solidFill>
                <a:cs typeface="B Titr" pitchFamily="2" charset="-78"/>
              </a:rPr>
            </a:br>
            <a:r>
              <a:rPr lang="fa-IR" sz="6000" b="1" dirty="0" smtClean="0">
                <a:solidFill>
                  <a:srgbClr val="0000FF"/>
                </a:solidFill>
                <a:cs typeface="B Titr" pitchFamily="2" charset="-78"/>
              </a:rPr>
              <a:t/>
            </a:r>
            <a:br>
              <a:rPr lang="fa-IR" sz="6000" b="1" dirty="0" smtClean="0">
                <a:solidFill>
                  <a:srgbClr val="0000FF"/>
                </a:solidFill>
                <a:cs typeface="B Titr" pitchFamily="2" charset="-78"/>
              </a:rPr>
            </a:br>
            <a:endParaRPr lang="en-US" sz="6000" b="1" dirty="0" smtClean="0">
              <a:solidFill>
                <a:srgbClr val="00FF00"/>
              </a:solidFill>
              <a:effectLst>
                <a:outerShdw blurRad="38100" dist="38100" dir="2700000" algn="tl">
                  <a:srgbClr val="000000"/>
                </a:outerShdw>
              </a:effectLst>
              <a:cs typeface="B Titr" pitchFamily="2" charset="-78"/>
            </a:endParaRPr>
          </a:p>
        </p:txBody>
      </p:sp>
    </p:spTree>
    <p:extLst>
      <p:ext uri="{BB962C8B-B14F-4D97-AF65-F5344CB8AC3E}">
        <p14:creationId xmlns:p14="http://schemas.microsoft.com/office/powerpoint/2010/main" val="347663781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58370">
                                            <p:bg/>
                                          </p:spTgt>
                                        </p:tgtEl>
                                        <p:attrNameLst>
                                          <p:attrName>style.visibility</p:attrName>
                                        </p:attrNameLst>
                                      </p:cBhvr>
                                      <p:to>
                                        <p:strVal val="visible"/>
                                      </p:to>
                                    </p:set>
                                    <p:anim calcmode="lin" valueType="num">
                                      <p:cBhvr>
                                        <p:cTn id="7" dur="500" fill="hold"/>
                                        <p:tgtEl>
                                          <p:spTgt spid="58370">
                                            <p:bg/>
                                          </p:spTgt>
                                        </p:tgtEl>
                                        <p:attrNameLst>
                                          <p:attrName>ppt_w</p:attrName>
                                        </p:attrNameLst>
                                      </p:cBhvr>
                                      <p:tavLst>
                                        <p:tav tm="0">
                                          <p:val>
                                            <p:fltVal val="0"/>
                                          </p:val>
                                        </p:tav>
                                        <p:tav tm="100000">
                                          <p:val>
                                            <p:strVal val="#ppt_w"/>
                                          </p:val>
                                        </p:tav>
                                      </p:tavLst>
                                    </p:anim>
                                    <p:anim calcmode="lin" valueType="num">
                                      <p:cBhvr>
                                        <p:cTn id="8" dur="500" fill="hold"/>
                                        <p:tgtEl>
                                          <p:spTgt spid="58370">
                                            <p:bg/>
                                          </p:spTgt>
                                        </p:tgtEl>
                                        <p:attrNameLst>
                                          <p:attrName>ppt_h</p:attrName>
                                        </p:attrNameLst>
                                      </p:cBhvr>
                                      <p:tavLst>
                                        <p:tav tm="0">
                                          <p:val>
                                            <p:fltVal val="0"/>
                                          </p:val>
                                        </p:tav>
                                        <p:tav tm="100000">
                                          <p:val>
                                            <p:strVal val="#ppt_h"/>
                                          </p:val>
                                        </p:tav>
                                      </p:tavLst>
                                    </p:anim>
                                  </p:childTnLst>
                                </p:cTn>
                              </p:par>
                            </p:childTnLst>
                          </p:cTn>
                        </p:par>
                        <p:par>
                          <p:cTn id="9" fill="hold" nodeType="afterGroup">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58370">
                                            <p:txEl>
                                              <p:pRg st="0" end="0"/>
                                            </p:txEl>
                                          </p:spTgt>
                                        </p:tgtEl>
                                        <p:attrNameLst>
                                          <p:attrName>style.visibility</p:attrName>
                                        </p:attrNameLst>
                                      </p:cBhvr>
                                      <p:to>
                                        <p:strVal val="visible"/>
                                      </p:to>
                                    </p:set>
                                    <p:anim calcmode="lin" valueType="num">
                                      <p:cBhvr>
                                        <p:cTn id="12" dur="3000" fill="hold"/>
                                        <p:tgtEl>
                                          <p:spTgt spid="58370">
                                            <p:txEl>
                                              <p:pRg st="0" end="0"/>
                                            </p:txEl>
                                          </p:spTgt>
                                        </p:tgtEl>
                                        <p:attrNameLst>
                                          <p:attrName>ppt_w</p:attrName>
                                        </p:attrNameLst>
                                      </p:cBhvr>
                                      <p:tavLst>
                                        <p:tav tm="0">
                                          <p:val>
                                            <p:fltVal val="0"/>
                                          </p:val>
                                        </p:tav>
                                        <p:tav tm="100000">
                                          <p:val>
                                            <p:strVal val="#ppt_w"/>
                                          </p:val>
                                        </p:tav>
                                      </p:tavLst>
                                    </p:anim>
                                    <p:anim calcmode="lin" valueType="num">
                                      <p:cBhvr>
                                        <p:cTn id="13" dur="3000" fill="hold"/>
                                        <p:tgtEl>
                                          <p:spTgt spid="58370">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0" grpId="0" build="p"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457200" y="0"/>
            <a:ext cx="8229600" cy="792162"/>
          </a:xfrm>
          <a:prstGeom prst="rect">
            <a:avLst/>
          </a:prstGeom>
        </p:spPr>
        <p:txBody>
          <a:bodyPr/>
          <a:lstStyle>
            <a:lvl1pPr algn="l" defTabSz="914355" rtl="1" eaLnBrk="1" latinLnBrk="0" hangingPunct="1">
              <a:lnSpc>
                <a:spcPct val="90000"/>
              </a:lnSpc>
              <a:spcBef>
                <a:spcPct val="0"/>
              </a:spcBef>
              <a:buNone/>
              <a:defRPr sz="4400" kern="1200">
                <a:solidFill>
                  <a:schemeClr val="tx1"/>
                </a:solidFill>
                <a:latin typeface="+mj-lt"/>
                <a:ea typeface="+mj-ea"/>
                <a:cs typeface="+mj-cs"/>
              </a:defRPr>
            </a:lvl1pPr>
          </a:lstStyle>
          <a:p>
            <a:pPr algn="ctr" fontAlgn="auto">
              <a:spcAft>
                <a:spcPts val="0"/>
              </a:spcAft>
            </a:pPr>
            <a:r>
              <a:rPr lang="fa-IR" altLang="en-US" sz="3600" b="1" dirty="0" smtClean="0">
                <a:solidFill>
                  <a:srgbClr val="FF0000"/>
                </a:solidFill>
                <a:latin typeface="Zar"/>
                <a:cs typeface="B Mitra" panose="00000400000000000000" pitchFamily="2" charset="-78"/>
              </a:rPr>
              <a:t>خلاصه سرفصل درس</a:t>
            </a:r>
            <a:endParaRPr lang="en-US" altLang="en-US" sz="3600" b="1" dirty="0">
              <a:solidFill>
                <a:srgbClr val="FF0000"/>
              </a:solidFill>
              <a:latin typeface="Zar"/>
              <a:cs typeface="B Mitra" panose="00000400000000000000" pitchFamily="2" charset="-78"/>
            </a:endParaRPr>
          </a:p>
        </p:txBody>
      </p:sp>
      <p:sp>
        <p:nvSpPr>
          <p:cNvPr id="3" name="TextBox 6"/>
          <p:cNvSpPr txBox="1">
            <a:spLocks noChangeArrowheads="1"/>
          </p:cNvSpPr>
          <p:nvPr/>
        </p:nvSpPr>
        <p:spPr bwMode="auto">
          <a:xfrm>
            <a:off x="193675" y="792162"/>
            <a:ext cx="8756650" cy="6986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marL="0" marR="0" lvl="0" indent="0" algn="just" defTabSz="914400" rtl="1"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fa-IR" altLang="fa-IR" sz="2800" b="0" i="0" u="none" strike="noStrike" kern="1200" cap="none" spc="0" normalizeH="0" baseline="0" noProof="0" dirty="0" smtClean="0">
                <a:ln>
                  <a:noFill/>
                </a:ln>
                <a:solidFill>
                  <a:schemeClr val="accent1">
                    <a:lumMod val="75000"/>
                  </a:schemeClr>
                </a:solidFill>
                <a:effectLst/>
                <a:uLnTx/>
                <a:uFillTx/>
                <a:cs typeface="B Titr" panose="00000700000000000000" pitchFamily="2" charset="-78"/>
              </a:rPr>
              <a:t>آشنایی با روش‌های مختلف خاکورزی</a:t>
            </a:r>
          </a:p>
          <a:p>
            <a:pPr marL="0" marR="0" lvl="0" indent="0" algn="just" defTabSz="914400" rtl="1" eaLnBrk="1" fontAlgn="auto" latinLnBrk="0" hangingPunct="1">
              <a:lnSpc>
                <a:spcPct val="200000"/>
              </a:lnSpc>
              <a:spcBef>
                <a:spcPts val="0"/>
              </a:spcBef>
              <a:spcAft>
                <a:spcPts val="0"/>
              </a:spcAft>
              <a:buClrTx/>
              <a:buSzTx/>
              <a:buFont typeface="Wingdings" panose="05000000000000000000" pitchFamily="2" charset="2"/>
              <a:buChar char="Ø"/>
              <a:tabLst/>
              <a:defRPr/>
            </a:pPr>
            <a:r>
              <a:rPr lang="fa-IR" altLang="fa-IR" sz="2800" b="0" dirty="0" smtClean="0">
                <a:solidFill>
                  <a:schemeClr val="accent1">
                    <a:lumMod val="75000"/>
                  </a:schemeClr>
                </a:solidFill>
                <a:cs typeface="B Titr" panose="00000700000000000000" pitchFamily="2" charset="-78"/>
              </a:rPr>
              <a:t>تشریح ساختمان و تنظیمات مهم ادوات خاکورزی</a:t>
            </a:r>
          </a:p>
          <a:p>
            <a:pPr marL="0" marR="0" lvl="0" indent="0" algn="just" defTabSz="914400" rtl="1" eaLnBrk="1" fontAlgn="auto" latinLnBrk="0" hangingPunct="1">
              <a:lnSpc>
                <a:spcPct val="200000"/>
              </a:lnSpc>
              <a:spcBef>
                <a:spcPts val="0"/>
              </a:spcBef>
              <a:spcAft>
                <a:spcPts val="0"/>
              </a:spcAft>
              <a:buClrTx/>
              <a:buSzTx/>
              <a:buFont typeface="Wingdings" panose="05000000000000000000" pitchFamily="2" charset="2"/>
              <a:buChar char="Ø"/>
              <a:tabLst/>
              <a:defRPr/>
            </a:pPr>
            <a:r>
              <a:rPr lang="fa-IR" altLang="fa-IR" sz="2800" b="0" dirty="0" smtClean="0">
                <a:solidFill>
                  <a:schemeClr val="accent1">
                    <a:lumMod val="75000"/>
                  </a:schemeClr>
                </a:solidFill>
                <a:cs typeface="B Titr" panose="00000700000000000000" pitchFamily="2" charset="-78"/>
              </a:rPr>
              <a:t>مقدمه ای بر مسائل طراحی و روش‌های طراحی</a:t>
            </a:r>
            <a:endParaRPr kumimoji="0" lang="fa-IR" altLang="fa-IR" sz="2800" b="0" i="0" u="none" strike="noStrike" kern="1200" cap="none" spc="0" normalizeH="0" baseline="0" noProof="0" dirty="0" smtClean="0">
              <a:ln>
                <a:noFill/>
              </a:ln>
              <a:solidFill>
                <a:schemeClr val="accent1">
                  <a:lumMod val="75000"/>
                </a:schemeClr>
              </a:solidFill>
              <a:effectLst/>
              <a:uLnTx/>
              <a:uFillTx/>
              <a:cs typeface="B Titr" panose="00000700000000000000" pitchFamily="2" charset="-78"/>
            </a:endParaRPr>
          </a:p>
          <a:p>
            <a:pPr marL="0" marR="0" lvl="0" indent="0" algn="just" defTabSz="914400" rtl="1"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fa-IR" altLang="fa-IR" sz="2800" b="0" i="0" u="none" strike="noStrike" kern="1200" cap="none" spc="0" normalizeH="0" baseline="0" noProof="0" dirty="0" smtClean="0">
                <a:ln>
                  <a:noFill/>
                </a:ln>
                <a:solidFill>
                  <a:schemeClr val="accent1">
                    <a:lumMod val="75000"/>
                  </a:schemeClr>
                </a:solidFill>
                <a:effectLst/>
                <a:uLnTx/>
                <a:uFillTx/>
                <a:cs typeface="B Titr" panose="00000700000000000000" pitchFamily="2" charset="-78"/>
              </a:rPr>
              <a:t>بیان</a:t>
            </a:r>
            <a:r>
              <a:rPr kumimoji="0" lang="fa-IR" altLang="fa-IR" sz="2800" b="0" i="0" u="none" strike="noStrike" kern="1200" cap="none" spc="0" normalizeH="0" noProof="0" dirty="0" smtClean="0">
                <a:ln>
                  <a:noFill/>
                </a:ln>
                <a:solidFill>
                  <a:schemeClr val="accent1">
                    <a:lumMod val="75000"/>
                  </a:schemeClr>
                </a:solidFill>
                <a:effectLst/>
                <a:uLnTx/>
                <a:uFillTx/>
                <a:cs typeface="B Titr" panose="00000700000000000000" pitchFamily="2" charset="-78"/>
              </a:rPr>
              <a:t> اصول طراحی ماشین های خاکورزی</a:t>
            </a:r>
          </a:p>
          <a:p>
            <a:pPr marL="0" marR="0" lvl="0" indent="0" algn="just" defTabSz="914400" rtl="1" eaLnBrk="1" fontAlgn="auto" latinLnBrk="0" hangingPunct="1">
              <a:lnSpc>
                <a:spcPct val="200000"/>
              </a:lnSpc>
              <a:spcBef>
                <a:spcPts val="0"/>
              </a:spcBef>
              <a:spcAft>
                <a:spcPts val="0"/>
              </a:spcAft>
              <a:buClrTx/>
              <a:buSzTx/>
              <a:buFont typeface="Wingdings" panose="05000000000000000000" pitchFamily="2" charset="2"/>
              <a:buChar char="Ø"/>
              <a:tabLst/>
              <a:defRPr/>
            </a:pPr>
            <a:r>
              <a:rPr lang="fa-IR" altLang="fa-IR" sz="2800" b="0" baseline="0" dirty="0" smtClean="0">
                <a:solidFill>
                  <a:schemeClr val="accent1">
                    <a:lumMod val="75000"/>
                  </a:schemeClr>
                </a:solidFill>
                <a:cs typeface="B Titr" panose="00000700000000000000" pitchFamily="2" charset="-78"/>
              </a:rPr>
              <a:t>مبانی مکانیک ابزار برش در خاک</a:t>
            </a:r>
          </a:p>
          <a:p>
            <a:pPr marL="0" marR="0" lvl="0" indent="0" algn="just" defTabSz="914400" rtl="1"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fa-IR" altLang="fa-IR" sz="2800" b="0" i="0" u="none" strike="noStrike" kern="1200" cap="none" spc="0" normalizeH="0" noProof="0" dirty="0" smtClean="0">
                <a:ln>
                  <a:noFill/>
                </a:ln>
                <a:solidFill>
                  <a:schemeClr val="accent1">
                    <a:lumMod val="75000"/>
                  </a:schemeClr>
                </a:solidFill>
                <a:effectLst/>
                <a:uLnTx/>
                <a:uFillTx/>
                <a:cs typeface="B Titr" panose="00000700000000000000" pitchFamily="2" charset="-78"/>
              </a:rPr>
              <a:t>آنالیز نیروهای وارد بر گاوآهن‌ها و طراحی خیش</a:t>
            </a:r>
            <a:endParaRPr kumimoji="0" lang="fa-IR" altLang="fa-IR" sz="2800" b="0" i="0" u="none" strike="noStrike" kern="1200" cap="none" spc="0" normalizeH="0" baseline="0" noProof="0" dirty="0">
              <a:ln>
                <a:noFill/>
              </a:ln>
              <a:solidFill>
                <a:schemeClr val="accent1">
                  <a:lumMod val="75000"/>
                </a:schemeClr>
              </a:solidFill>
              <a:effectLst/>
              <a:uLnTx/>
              <a:uFillTx/>
              <a:cs typeface="B Titr" panose="00000700000000000000" pitchFamily="2" charset="-78"/>
            </a:endParaRPr>
          </a:p>
          <a:p>
            <a:pPr marL="0" marR="0" lvl="0" indent="0" algn="just" defTabSz="914400" rtl="1" eaLnBrk="1" fontAlgn="auto" latinLnBrk="0" hangingPunct="1">
              <a:lnSpc>
                <a:spcPct val="200000"/>
              </a:lnSpc>
              <a:spcBef>
                <a:spcPts val="0"/>
              </a:spcBef>
              <a:spcAft>
                <a:spcPts val="0"/>
              </a:spcAft>
              <a:buClrTx/>
              <a:buSzTx/>
              <a:buFontTx/>
              <a:buNone/>
              <a:tabLst/>
              <a:defRPr/>
            </a:pPr>
            <a:endParaRPr kumimoji="0" lang="en-US" altLang="fa-IR" sz="2800" b="0" i="0" u="none" strike="noStrike" kern="1200" cap="none" spc="0" normalizeH="0" baseline="0" noProof="0" dirty="0">
              <a:ln>
                <a:noFill/>
              </a:ln>
              <a:solidFill>
                <a:schemeClr val="accent1">
                  <a:lumMod val="75000"/>
                </a:schemeClr>
              </a:solidFill>
              <a:effectLst/>
              <a:uLnTx/>
              <a:uFillTx/>
              <a:cs typeface="B Titr" panose="00000700000000000000" pitchFamily="2" charset="-78"/>
            </a:endParaRPr>
          </a:p>
          <a:p>
            <a:pPr marL="0" marR="0" lvl="0" indent="0" algn="just" defTabSz="914400" rtl="1" eaLnBrk="1" fontAlgn="auto" latinLnBrk="0" hangingPunct="1">
              <a:lnSpc>
                <a:spcPct val="200000"/>
              </a:lnSpc>
              <a:spcBef>
                <a:spcPts val="0"/>
              </a:spcBef>
              <a:spcAft>
                <a:spcPts val="0"/>
              </a:spcAft>
              <a:buClrTx/>
              <a:buSzTx/>
              <a:buFontTx/>
              <a:buNone/>
              <a:tabLst/>
              <a:defRPr/>
            </a:pPr>
            <a:endParaRPr kumimoji="0" lang="en-US" altLang="fa-IR" sz="2800" b="0" i="0" u="none" strike="noStrike" kern="1200" cap="none" spc="0" normalizeH="0" baseline="0" noProof="0" dirty="0">
              <a:ln>
                <a:noFill/>
              </a:ln>
              <a:solidFill>
                <a:schemeClr val="accent1">
                  <a:lumMod val="75000"/>
                </a:schemeClr>
              </a:solidFill>
              <a:effectLst/>
              <a:uLnTx/>
              <a:uFillTx/>
              <a:cs typeface="B Titr" panose="00000700000000000000" pitchFamily="2" charset="-78"/>
            </a:endParaRPr>
          </a:p>
        </p:txBody>
      </p:sp>
    </p:spTree>
    <p:extLst>
      <p:ext uri="{BB962C8B-B14F-4D97-AF65-F5344CB8AC3E}">
        <p14:creationId xmlns:p14="http://schemas.microsoft.com/office/powerpoint/2010/main" val="3674219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70" decel="100000"/>
                                        <p:tgtEl>
                                          <p:spTgt spid="2"/>
                                        </p:tgtEl>
                                      </p:cBhvr>
                                    </p:animEffect>
                                    <p:animScale>
                                      <p:cBhvr>
                                        <p:cTn id="8" dur="770" decel="100000"/>
                                        <p:tgtEl>
                                          <p:spTgt spid="2"/>
                                        </p:tgtEl>
                                      </p:cBhvr>
                                      <p:from x="10000" y="10000"/>
                                      <p:to x="200000" y="450000"/>
                                    </p:animScale>
                                    <p:animScale>
                                      <p:cBhvr>
                                        <p:cTn id="9" dur="1230" accel="100000" fill="hold">
                                          <p:stCondLst>
                                            <p:cond delay="770"/>
                                          </p:stCondLst>
                                        </p:cTn>
                                        <p:tgtEl>
                                          <p:spTgt spid="2"/>
                                        </p:tgtEl>
                                      </p:cBhvr>
                                      <p:from x="200000" y="450000"/>
                                      <p:to x="100000" y="100000"/>
                                    </p:animScale>
                                    <p:set>
                                      <p:cBhvr>
                                        <p:cTn id="10" dur="770" fill="hold"/>
                                        <p:tgtEl>
                                          <p:spTgt spid="2"/>
                                        </p:tgtEl>
                                        <p:attrNameLst>
                                          <p:attrName>ppt_x</p:attrName>
                                        </p:attrNameLst>
                                      </p:cBhvr>
                                      <p:to>
                                        <p:strVal val="(0.5)"/>
                                      </p:to>
                                    </p:set>
                                    <p:anim from="(0.5)" to="(#ppt_x)" calcmode="lin" valueType="num">
                                      <p:cBhvr>
                                        <p:cTn id="11" dur="1230" accel="100000" fill="hold">
                                          <p:stCondLst>
                                            <p:cond delay="770"/>
                                          </p:stCondLst>
                                        </p:cTn>
                                        <p:tgtEl>
                                          <p:spTgt spid="2"/>
                                        </p:tgtEl>
                                        <p:attrNameLst>
                                          <p:attrName>ppt_x</p:attrName>
                                        </p:attrNameLst>
                                      </p:cBhvr>
                                    </p:anim>
                                    <p:set>
                                      <p:cBhvr>
                                        <p:cTn id="12" dur="770" fill="hold"/>
                                        <p:tgtEl>
                                          <p:spTgt spid="2"/>
                                        </p:tgtEl>
                                        <p:attrNameLst>
                                          <p:attrName>ppt_y</p:attrName>
                                        </p:attrNameLst>
                                      </p:cBhvr>
                                      <p:to>
                                        <p:strVal val="(#ppt_y+0.4)"/>
                                      </p:to>
                                    </p:set>
                                    <p:anim from="(#ppt_y+0.4)" to="(#ppt_y)" calcmode="lin" valueType="num">
                                      <p:cBhvr>
                                        <p:cTn id="13" dur="1230" accel="100000" fill="hold">
                                          <p:stCondLst>
                                            <p:cond delay="770"/>
                                          </p:stCondLst>
                                        </p:cTn>
                                        <p:tgtEl>
                                          <p:spTgt spid="2"/>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142786212"/>
              </p:ext>
            </p:extLst>
          </p:nvPr>
        </p:nvGraphicFramePr>
        <p:xfrm>
          <a:off x="0" y="990600"/>
          <a:ext cx="9116292" cy="4926492"/>
        </p:xfrm>
        <a:graphic>
          <a:graphicData uri="http://schemas.openxmlformats.org/drawingml/2006/table">
            <a:tbl>
              <a:tblPr firstRow="1" bandRow="1">
                <a:tableStyleId>{5C22544A-7EE6-4342-B048-85BDC9FD1C3A}</a:tableStyleId>
              </a:tblPr>
              <a:tblGrid>
                <a:gridCol w="3038764">
                  <a:extLst>
                    <a:ext uri="{9D8B030D-6E8A-4147-A177-3AD203B41FA5}">
                      <a16:colId xmlns:a16="http://schemas.microsoft.com/office/drawing/2014/main" val="2315237741"/>
                    </a:ext>
                  </a:extLst>
                </a:gridCol>
                <a:gridCol w="3038764">
                  <a:extLst>
                    <a:ext uri="{9D8B030D-6E8A-4147-A177-3AD203B41FA5}">
                      <a16:colId xmlns:a16="http://schemas.microsoft.com/office/drawing/2014/main" val="340389652"/>
                    </a:ext>
                  </a:extLst>
                </a:gridCol>
                <a:gridCol w="3038764">
                  <a:extLst>
                    <a:ext uri="{9D8B030D-6E8A-4147-A177-3AD203B41FA5}">
                      <a16:colId xmlns:a16="http://schemas.microsoft.com/office/drawing/2014/main" val="1179957503"/>
                    </a:ext>
                  </a:extLst>
                </a:gridCol>
              </a:tblGrid>
              <a:tr h="548640">
                <a:tc>
                  <a:txBody>
                    <a:bodyPr/>
                    <a:lstStyle/>
                    <a:p>
                      <a:pPr algn="ctr">
                        <a:lnSpc>
                          <a:spcPct val="150000"/>
                        </a:lnSpc>
                      </a:pPr>
                      <a:r>
                        <a:rPr lang="fa-IR" sz="2700" dirty="0" smtClean="0">
                          <a:cs typeface="B Mitra" panose="00000400000000000000" pitchFamily="2" charset="-78"/>
                        </a:rPr>
                        <a:t>تاریخ</a:t>
                      </a:r>
                      <a:endParaRPr lang="en-US" sz="2700" dirty="0">
                        <a:cs typeface="B Mitra" panose="00000400000000000000" pitchFamily="2" charset="-78"/>
                      </a:endParaRPr>
                    </a:p>
                  </a:txBody>
                  <a:tcPr marL="135281" marR="135281" marT="67641" marB="67641" anchor="ctr"/>
                </a:tc>
                <a:tc>
                  <a:txBody>
                    <a:bodyPr/>
                    <a:lstStyle/>
                    <a:p>
                      <a:pPr algn="ctr">
                        <a:lnSpc>
                          <a:spcPct val="150000"/>
                        </a:lnSpc>
                      </a:pPr>
                      <a:r>
                        <a:rPr lang="fa-IR" sz="2700" dirty="0" smtClean="0">
                          <a:cs typeface="B Mitra" panose="00000400000000000000" pitchFamily="2" charset="-78"/>
                        </a:rPr>
                        <a:t>درصد تقریبی نمره</a:t>
                      </a:r>
                      <a:r>
                        <a:rPr lang="fa-IR" sz="2700" baseline="0" dirty="0" smtClean="0">
                          <a:cs typeface="B Mitra" panose="00000400000000000000" pitchFamily="2" charset="-78"/>
                        </a:rPr>
                        <a:t> </a:t>
                      </a:r>
                      <a:endParaRPr lang="en-US" sz="2700" dirty="0">
                        <a:cs typeface="B Mitra" panose="00000400000000000000" pitchFamily="2" charset="-78"/>
                      </a:endParaRPr>
                    </a:p>
                  </a:txBody>
                  <a:tcPr marL="135281" marR="135281" marT="67641" marB="67641" anchor="ctr"/>
                </a:tc>
                <a:tc>
                  <a:txBody>
                    <a:bodyPr/>
                    <a:lstStyle/>
                    <a:p>
                      <a:pPr algn="ctr">
                        <a:lnSpc>
                          <a:spcPct val="150000"/>
                        </a:lnSpc>
                      </a:pPr>
                      <a:r>
                        <a:rPr lang="fa-IR" sz="2700" dirty="0" smtClean="0">
                          <a:cs typeface="B Mitra" panose="00000400000000000000" pitchFamily="2" charset="-78"/>
                        </a:rPr>
                        <a:t>نوع فعالیت</a:t>
                      </a:r>
                      <a:endParaRPr lang="en-US" sz="2700" dirty="0">
                        <a:cs typeface="B Mitra" panose="00000400000000000000" pitchFamily="2" charset="-78"/>
                      </a:endParaRPr>
                    </a:p>
                  </a:txBody>
                  <a:tcPr marL="135281" marR="135281" marT="67641" marB="67641" anchor="ctr"/>
                </a:tc>
                <a:extLst>
                  <a:ext uri="{0D108BD9-81ED-4DB2-BD59-A6C34878D82A}">
                    <a16:rowId xmlns:a16="http://schemas.microsoft.com/office/drawing/2014/main" val="4014025944"/>
                  </a:ext>
                </a:extLst>
              </a:tr>
              <a:tr h="548640">
                <a:tc rowSpan="2">
                  <a:txBody>
                    <a:bodyPr/>
                    <a:lstStyle/>
                    <a:p>
                      <a:pPr marL="0" marR="0" lvl="0" indent="0" algn="ctr" defTabSz="914355" rtl="1" eaLnBrk="1" fontAlgn="auto" latinLnBrk="0" hangingPunct="1">
                        <a:lnSpc>
                          <a:spcPct val="150000"/>
                        </a:lnSpc>
                        <a:spcBef>
                          <a:spcPts val="0"/>
                        </a:spcBef>
                        <a:spcAft>
                          <a:spcPts val="0"/>
                        </a:spcAft>
                        <a:buClrTx/>
                        <a:buSzTx/>
                        <a:buFontTx/>
                        <a:buNone/>
                        <a:tabLst/>
                        <a:defRPr/>
                      </a:pPr>
                      <a:r>
                        <a:rPr lang="fa-IR" sz="2700" dirty="0" smtClean="0">
                          <a:cs typeface="B Mitra" panose="00000400000000000000" pitchFamily="2" charset="-78"/>
                        </a:rPr>
                        <a:t>اختیاری</a:t>
                      </a:r>
                      <a:endParaRPr lang="en-US" sz="2700" dirty="0" smtClean="0">
                        <a:cs typeface="B Mitra" panose="00000400000000000000" pitchFamily="2" charset="-78"/>
                      </a:endParaRPr>
                    </a:p>
                    <a:p>
                      <a:pPr algn="ctr">
                        <a:lnSpc>
                          <a:spcPct val="150000"/>
                        </a:lnSpc>
                      </a:pPr>
                      <a:r>
                        <a:rPr lang="fa-IR" sz="2700" dirty="0" smtClean="0">
                          <a:cs typeface="B Mitra" panose="00000400000000000000" pitchFamily="2" charset="-78"/>
                        </a:rPr>
                        <a:t>ارائه تا 5 خرداد </a:t>
                      </a:r>
                      <a:endParaRPr lang="en-US" sz="2700" dirty="0">
                        <a:cs typeface="B Mitra" panose="00000400000000000000" pitchFamily="2" charset="-78"/>
                      </a:endParaRPr>
                    </a:p>
                  </a:txBody>
                  <a:tcPr marL="135281" marR="135281" marT="67641" marB="67641" anchor="ctr"/>
                </a:tc>
                <a:tc>
                  <a:txBody>
                    <a:bodyPr/>
                    <a:lstStyle/>
                    <a:p>
                      <a:pPr algn="ctr">
                        <a:lnSpc>
                          <a:spcPct val="150000"/>
                        </a:lnSpc>
                      </a:pPr>
                      <a:r>
                        <a:rPr lang="fa-IR" sz="2700" dirty="0" smtClean="0">
                          <a:cs typeface="B Mitra" panose="00000400000000000000" pitchFamily="2" charset="-78"/>
                        </a:rPr>
                        <a:t>10</a:t>
                      </a:r>
                      <a:endParaRPr lang="en-US" sz="2700" dirty="0">
                        <a:cs typeface="B Mitra" panose="00000400000000000000" pitchFamily="2" charset="-78"/>
                      </a:endParaRPr>
                    </a:p>
                  </a:txBody>
                  <a:tcPr marL="135281" marR="135281" marT="67641" marB="67641" anchor="ctr"/>
                </a:tc>
                <a:tc>
                  <a:txBody>
                    <a:bodyPr/>
                    <a:lstStyle/>
                    <a:p>
                      <a:pPr algn="ctr">
                        <a:lnSpc>
                          <a:spcPct val="150000"/>
                        </a:lnSpc>
                      </a:pPr>
                      <a:r>
                        <a:rPr lang="fa-IR" sz="2700" dirty="0" smtClean="0">
                          <a:cs typeface="B Mitra" panose="00000400000000000000" pitchFamily="2" charset="-78"/>
                        </a:rPr>
                        <a:t>سمینار</a:t>
                      </a:r>
                      <a:endParaRPr lang="en-US" sz="2700" dirty="0">
                        <a:cs typeface="B Mitra" panose="00000400000000000000" pitchFamily="2" charset="-78"/>
                      </a:endParaRPr>
                    </a:p>
                  </a:txBody>
                  <a:tcPr marL="135281" marR="135281" marT="67641" marB="67641" anchor="ctr"/>
                </a:tc>
                <a:extLst>
                  <a:ext uri="{0D108BD9-81ED-4DB2-BD59-A6C34878D82A}">
                    <a16:rowId xmlns:a16="http://schemas.microsoft.com/office/drawing/2014/main" val="1678024766"/>
                  </a:ext>
                </a:extLst>
              </a:tr>
              <a:tr h="548640">
                <a:tc vMerge="1">
                  <a:txBody>
                    <a:bodyPr/>
                    <a:lstStyle/>
                    <a:p>
                      <a:pPr algn="ctr">
                        <a:lnSpc>
                          <a:spcPct val="150000"/>
                        </a:lnSpc>
                      </a:pPr>
                      <a:endParaRPr lang="en-US" sz="2700" dirty="0">
                        <a:cs typeface="B Mitra" panose="00000400000000000000" pitchFamily="2" charset="-78"/>
                      </a:endParaRPr>
                    </a:p>
                  </a:txBody>
                  <a:tcPr marL="135281" marR="135281" marT="67641" marB="67641" anchor="ctr"/>
                </a:tc>
                <a:tc>
                  <a:txBody>
                    <a:bodyPr/>
                    <a:lstStyle/>
                    <a:p>
                      <a:pPr algn="ctr">
                        <a:lnSpc>
                          <a:spcPct val="150000"/>
                        </a:lnSpc>
                      </a:pPr>
                      <a:r>
                        <a:rPr lang="fa-IR" sz="2700" dirty="0" smtClean="0">
                          <a:cs typeface="B Mitra" panose="00000400000000000000" pitchFamily="2" charset="-78"/>
                        </a:rPr>
                        <a:t>10</a:t>
                      </a:r>
                      <a:endParaRPr lang="en-US" sz="2700" dirty="0">
                        <a:cs typeface="B Mitra" panose="00000400000000000000" pitchFamily="2" charset="-78"/>
                      </a:endParaRPr>
                    </a:p>
                  </a:txBody>
                  <a:tcPr marL="135281" marR="135281" marT="67641" marB="67641" anchor="ctr"/>
                </a:tc>
                <a:tc>
                  <a:txBody>
                    <a:bodyPr/>
                    <a:lstStyle/>
                    <a:p>
                      <a:pPr algn="ctr">
                        <a:lnSpc>
                          <a:spcPct val="150000"/>
                        </a:lnSpc>
                      </a:pPr>
                      <a:r>
                        <a:rPr lang="fa-IR" sz="2700" dirty="0" smtClean="0">
                          <a:cs typeface="B Mitra" panose="00000400000000000000" pitchFamily="2" charset="-78"/>
                        </a:rPr>
                        <a:t>ترجمه و تحقیق</a:t>
                      </a:r>
                      <a:endParaRPr lang="en-US" sz="2700" dirty="0">
                        <a:cs typeface="B Mitra" panose="00000400000000000000" pitchFamily="2" charset="-78"/>
                      </a:endParaRPr>
                    </a:p>
                  </a:txBody>
                  <a:tcPr marL="135281" marR="135281" marT="67641" marB="67641" anchor="ctr"/>
                </a:tc>
                <a:extLst>
                  <a:ext uri="{0D108BD9-81ED-4DB2-BD59-A6C34878D82A}">
                    <a16:rowId xmlns:a16="http://schemas.microsoft.com/office/drawing/2014/main" val="528919171"/>
                  </a:ext>
                </a:extLst>
              </a:tr>
              <a:tr h="548640">
                <a:tc>
                  <a:txBody>
                    <a:bodyPr/>
                    <a:lstStyle/>
                    <a:p>
                      <a:pPr algn="ctr">
                        <a:lnSpc>
                          <a:spcPct val="150000"/>
                        </a:lnSpc>
                      </a:pPr>
                      <a:r>
                        <a:rPr lang="fa-IR" sz="2700" dirty="0" smtClean="0">
                          <a:cs typeface="B Mitra" panose="00000400000000000000" pitchFamily="2" charset="-78"/>
                        </a:rPr>
                        <a:t>طول ترم</a:t>
                      </a:r>
                      <a:endParaRPr lang="en-US" sz="2700" dirty="0">
                        <a:cs typeface="B Mitra" panose="00000400000000000000" pitchFamily="2" charset="-78"/>
                      </a:endParaRPr>
                    </a:p>
                  </a:txBody>
                  <a:tcPr marL="135281" marR="135281" marT="67641" marB="67641" anchor="ctr"/>
                </a:tc>
                <a:tc>
                  <a:txBody>
                    <a:bodyPr/>
                    <a:lstStyle/>
                    <a:p>
                      <a:pPr algn="ctr">
                        <a:lnSpc>
                          <a:spcPct val="150000"/>
                        </a:lnSpc>
                      </a:pPr>
                      <a:r>
                        <a:rPr lang="fa-IR" sz="2700" dirty="0" smtClean="0">
                          <a:cs typeface="B Mitra" panose="00000400000000000000" pitchFamily="2" charset="-78"/>
                        </a:rPr>
                        <a:t>15</a:t>
                      </a:r>
                      <a:endParaRPr lang="en-US" sz="2700" dirty="0">
                        <a:cs typeface="B Mitra" panose="00000400000000000000" pitchFamily="2" charset="-78"/>
                      </a:endParaRPr>
                    </a:p>
                  </a:txBody>
                  <a:tcPr marL="135281" marR="135281" marT="67641" marB="67641" anchor="ctr"/>
                </a:tc>
                <a:tc>
                  <a:txBody>
                    <a:bodyPr/>
                    <a:lstStyle/>
                    <a:p>
                      <a:pPr algn="ctr">
                        <a:lnSpc>
                          <a:spcPct val="150000"/>
                        </a:lnSpc>
                      </a:pPr>
                      <a:r>
                        <a:rPr lang="fa-IR" sz="2700" dirty="0" smtClean="0">
                          <a:cs typeface="B Mitra" panose="00000400000000000000" pitchFamily="2" charset="-78"/>
                        </a:rPr>
                        <a:t>فعالیت کلاسی و کوئیز</a:t>
                      </a:r>
                      <a:endParaRPr lang="en-US" sz="2700" dirty="0">
                        <a:cs typeface="B Mitra" panose="00000400000000000000" pitchFamily="2" charset="-78"/>
                      </a:endParaRPr>
                    </a:p>
                  </a:txBody>
                  <a:tcPr marL="135281" marR="135281" marT="67641" marB="67641" anchor="ctr"/>
                </a:tc>
                <a:extLst>
                  <a:ext uri="{0D108BD9-81ED-4DB2-BD59-A6C34878D82A}">
                    <a16:rowId xmlns:a16="http://schemas.microsoft.com/office/drawing/2014/main" val="1404003884"/>
                  </a:ext>
                </a:extLst>
              </a:tr>
              <a:tr h="548640">
                <a:tc>
                  <a:txBody>
                    <a:bodyPr/>
                    <a:lstStyle/>
                    <a:p>
                      <a:pPr algn="ctr">
                        <a:lnSpc>
                          <a:spcPct val="150000"/>
                        </a:lnSpc>
                      </a:pPr>
                      <a:r>
                        <a:rPr lang="fa-IR" sz="2700" dirty="0" smtClean="0">
                          <a:cs typeface="B Mitra" panose="00000400000000000000" pitchFamily="2" charset="-78"/>
                        </a:rPr>
                        <a:t>-</a:t>
                      </a:r>
                      <a:endParaRPr lang="en-US" sz="2700" dirty="0">
                        <a:cs typeface="B Mitra" panose="00000400000000000000" pitchFamily="2" charset="-78"/>
                      </a:endParaRPr>
                    </a:p>
                  </a:txBody>
                  <a:tcPr marL="135281" marR="135281" marT="67641" marB="67641" anchor="ctr"/>
                </a:tc>
                <a:tc>
                  <a:txBody>
                    <a:bodyPr/>
                    <a:lstStyle/>
                    <a:p>
                      <a:pPr algn="ctr">
                        <a:lnSpc>
                          <a:spcPct val="150000"/>
                        </a:lnSpc>
                      </a:pPr>
                      <a:r>
                        <a:rPr lang="fa-IR" sz="2700" dirty="0" smtClean="0">
                          <a:cs typeface="B Mitra" panose="00000400000000000000" pitchFamily="2" charset="-78"/>
                        </a:rPr>
                        <a:t>30</a:t>
                      </a:r>
                      <a:endParaRPr lang="en-US" sz="2700" dirty="0">
                        <a:cs typeface="B Mitra" panose="00000400000000000000" pitchFamily="2" charset="-78"/>
                      </a:endParaRPr>
                    </a:p>
                  </a:txBody>
                  <a:tcPr marL="135281" marR="135281" marT="67641" marB="67641" anchor="ctr"/>
                </a:tc>
                <a:tc>
                  <a:txBody>
                    <a:bodyPr/>
                    <a:lstStyle/>
                    <a:p>
                      <a:pPr algn="ctr">
                        <a:lnSpc>
                          <a:spcPct val="150000"/>
                        </a:lnSpc>
                      </a:pPr>
                      <a:r>
                        <a:rPr lang="fa-IR" sz="2700" kern="1200" dirty="0" smtClean="0">
                          <a:solidFill>
                            <a:schemeClr val="dk1"/>
                          </a:solidFill>
                          <a:latin typeface="+mn-lt"/>
                          <a:ea typeface="+mn-ea"/>
                          <a:cs typeface="B Mitra" panose="00000400000000000000" pitchFamily="2" charset="-78"/>
                        </a:rPr>
                        <a:t>امتحان میان‌ترم</a:t>
                      </a:r>
                      <a:endParaRPr lang="en-US" sz="2700" kern="1200" dirty="0">
                        <a:solidFill>
                          <a:schemeClr val="dk1"/>
                        </a:solidFill>
                        <a:latin typeface="+mn-lt"/>
                        <a:ea typeface="+mn-ea"/>
                        <a:cs typeface="B Mitra" panose="00000400000000000000" pitchFamily="2" charset="-78"/>
                      </a:endParaRPr>
                    </a:p>
                  </a:txBody>
                  <a:tcPr marL="135281" marR="135281" marT="67641" marB="67641" anchor="ctr"/>
                </a:tc>
                <a:extLst>
                  <a:ext uri="{0D108BD9-81ED-4DB2-BD59-A6C34878D82A}">
                    <a16:rowId xmlns:a16="http://schemas.microsoft.com/office/drawing/2014/main" val="1204702285"/>
                  </a:ext>
                </a:extLst>
              </a:tr>
              <a:tr h="548640">
                <a:tc>
                  <a:txBody>
                    <a:bodyPr/>
                    <a:lstStyle/>
                    <a:p>
                      <a:pPr algn="ctr">
                        <a:lnSpc>
                          <a:spcPct val="150000"/>
                        </a:lnSpc>
                      </a:pPr>
                      <a:r>
                        <a:rPr lang="en-US" sz="2700" dirty="0" smtClean="0">
                          <a:cs typeface="B Mitra" panose="00000400000000000000" pitchFamily="2" charset="-78"/>
                        </a:rPr>
                        <a:t>-</a:t>
                      </a:r>
                      <a:endParaRPr lang="en-US" sz="2700" dirty="0">
                        <a:cs typeface="B Mitra" panose="00000400000000000000" pitchFamily="2" charset="-78"/>
                      </a:endParaRPr>
                    </a:p>
                  </a:txBody>
                  <a:tcPr marL="135281" marR="135281" marT="67641" marB="67641" anchor="ctr"/>
                </a:tc>
                <a:tc>
                  <a:txBody>
                    <a:bodyPr/>
                    <a:lstStyle/>
                    <a:p>
                      <a:pPr algn="ctr">
                        <a:lnSpc>
                          <a:spcPct val="150000"/>
                        </a:lnSpc>
                      </a:pPr>
                      <a:r>
                        <a:rPr lang="fa-IR" sz="2700" dirty="0" smtClean="0">
                          <a:cs typeface="B Mitra" panose="00000400000000000000" pitchFamily="2" charset="-78"/>
                        </a:rPr>
                        <a:t>55</a:t>
                      </a:r>
                      <a:endParaRPr lang="en-US" sz="2700" dirty="0">
                        <a:cs typeface="B Mitra" panose="00000400000000000000" pitchFamily="2" charset="-78"/>
                      </a:endParaRPr>
                    </a:p>
                  </a:txBody>
                  <a:tcPr marL="135281" marR="135281" marT="67641" marB="67641" anchor="ctr"/>
                </a:tc>
                <a:tc>
                  <a:txBody>
                    <a:bodyPr/>
                    <a:lstStyle/>
                    <a:p>
                      <a:pPr marL="0" marR="0" lvl="0" indent="0" algn="ctr" defTabSz="914355" rtl="1" eaLnBrk="1" fontAlgn="auto" latinLnBrk="0" hangingPunct="1">
                        <a:lnSpc>
                          <a:spcPct val="150000"/>
                        </a:lnSpc>
                        <a:spcBef>
                          <a:spcPts val="0"/>
                        </a:spcBef>
                        <a:spcAft>
                          <a:spcPts val="0"/>
                        </a:spcAft>
                        <a:buClrTx/>
                        <a:buSzTx/>
                        <a:buFontTx/>
                        <a:buNone/>
                        <a:tabLst/>
                        <a:defRPr/>
                      </a:pPr>
                      <a:r>
                        <a:rPr kumimoji="0" lang="fa-IR" sz="2700" b="0" i="0" u="none" strike="noStrike" kern="1200" cap="none" spc="0" normalizeH="0" baseline="0" noProof="0" dirty="0" smtClean="0">
                          <a:ln>
                            <a:noFill/>
                          </a:ln>
                          <a:solidFill>
                            <a:prstClr val="black"/>
                          </a:solidFill>
                          <a:effectLst/>
                          <a:uLnTx/>
                          <a:uFillTx/>
                          <a:latin typeface="+mn-lt"/>
                          <a:ea typeface="+mn-ea"/>
                          <a:cs typeface="B Mitra" panose="00000400000000000000" pitchFamily="2" charset="-78"/>
                        </a:rPr>
                        <a:t>امتحان پایان‌ترم</a:t>
                      </a:r>
                      <a:endParaRPr kumimoji="0" lang="en-US" sz="2700" b="0" i="0" u="none" strike="noStrike" kern="1200" cap="none" spc="0" normalizeH="0" baseline="0" noProof="0" dirty="0" smtClean="0">
                        <a:ln>
                          <a:noFill/>
                        </a:ln>
                        <a:solidFill>
                          <a:prstClr val="black"/>
                        </a:solidFill>
                        <a:effectLst/>
                        <a:uLnTx/>
                        <a:uFillTx/>
                        <a:latin typeface="+mn-lt"/>
                        <a:ea typeface="+mn-ea"/>
                        <a:cs typeface="B Mitra" panose="00000400000000000000" pitchFamily="2" charset="-78"/>
                      </a:endParaRPr>
                    </a:p>
                    <a:p>
                      <a:pPr>
                        <a:lnSpc>
                          <a:spcPct val="150000"/>
                        </a:lnSpc>
                      </a:pPr>
                      <a:endParaRPr lang="en-US" dirty="0"/>
                    </a:p>
                  </a:txBody>
                  <a:tcPr marL="135281" marR="135281" marT="67641" marB="67641" anchor="ctr"/>
                </a:tc>
                <a:extLst>
                  <a:ext uri="{0D108BD9-81ED-4DB2-BD59-A6C34878D82A}">
                    <a16:rowId xmlns:a16="http://schemas.microsoft.com/office/drawing/2014/main" val="1270111169"/>
                  </a:ext>
                </a:extLst>
              </a:tr>
            </a:tbl>
          </a:graphicData>
        </a:graphic>
      </p:graphicFrame>
      <p:sp>
        <p:nvSpPr>
          <p:cNvPr id="5" name="Rectangle 2"/>
          <p:cNvSpPr txBox="1">
            <a:spLocks noChangeArrowheads="1"/>
          </p:cNvSpPr>
          <p:nvPr/>
        </p:nvSpPr>
        <p:spPr>
          <a:xfrm>
            <a:off x="457200" y="0"/>
            <a:ext cx="8229600" cy="685800"/>
          </a:xfrm>
          <a:prstGeom prst="rect">
            <a:avLst/>
          </a:prstGeom>
        </p:spPr>
        <p:txBody>
          <a:bodyPr/>
          <a:lstStyle>
            <a:lvl1pPr algn="l" defTabSz="914355" rtl="1" eaLnBrk="1" latinLnBrk="0" hangingPunct="1">
              <a:lnSpc>
                <a:spcPct val="90000"/>
              </a:lnSpc>
              <a:spcBef>
                <a:spcPct val="0"/>
              </a:spcBef>
              <a:buNone/>
              <a:defRPr sz="4400" kern="1200">
                <a:solidFill>
                  <a:schemeClr val="tx1"/>
                </a:solidFill>
                <a:latin typeface="+mj-lt"/>
                <a:ea typeface="+mj-ea"/>
                <a:cs typeface="+mj-cs"/>
              </a:defRPr>
            </a:lvl1pPr>
          </a:lstStyle>
          <a:p>
            <a:pPr algn="ctr" fontAlgn="auto">
              <a:spcAft>
                <a:spcPts val="0"/>
              </a:spcAft>
            </a:pPr>
            <a:r>
              <a:rPr lang="fa-IR" altLang="en-US" sz="3600" b="1" dirty="0" smtClean="0">
                <a:solidFill>
                  <a:srgbClr val="FF0000"/>
                </a:solidFill>
                <a:latin typeface="Zar"/>
                <a:cs typeface="B Mitra" panose="00000400000000000000" pitchFamily="2" charset="-78"/>
              </a:rPr>
              <a:t>برنامه درس</a:t>
            </a:r>
            <a:endParaRPr lang="en-US" altLang="en-US" sz="3600" b="1" dirty="0">
              <a:solidFill>
                <a:srgbClr val="FF0000"/>
              </a:solidFill>
              <a:latin typeface="Zar"/>
              <a:cs typeface="B Mitra" panose="00000400000000000000" pitchFamily="2" charset="-78"/>
            </a:endParaRPr>
          </a:p>
        </p:txBody>
      </p:sp>
    </p:spTree>
    <p:extLst>
      <p:ext uri="{BB962C8B-B14F-4D97-AF65-F5344CB8AC3E}">
        <p14:creationId xmlns:p14="http://schemas.microsoft.com/office/powerpoint/2010/main" val="4090698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770" decel="100000"/>
                                        <p:tgtEl>
                                          <p:spTgt spid="5"/>
                                        </p:tgtEl>
                                      </p:cBhvr>
                                    </p:animEffect>
                                    <p:animScale>
                                      <p:cBhvr>
                                        <p:cTn id="8" dur="770" decel="100000"/>
                                        <p:tgtEl>
                                          <p:spTgt spid="5"/>
                                        </p:tgtEl>
                                      </p:cBhvr>
                                      <p:from x="10000" y="10000"/>
                                      <p:to x="200000" y="450000"/>
                                    </p:animScale>
                                    <p:animScale>
                                      <p:cBhvr>
                                        <p:cTn id="9" dur="1230" accel="100000" fill="hold">
                                          <p:stCondLst>
                                            <p:cond delay="770"/>
                                          </p:stCondLst>
                                        </p:cTn>
                                        <p:tgtEl>
                                          <p:spTgt spid="5"/>
                                        </p:tgtEl>
                                      </p:cBhvr>
                                      <p:from x="200000" y="450000"/>
                                      <p:to x="100000" y="100000"/>
                                    </p:animScale>
                                    <p:set>
                                      <p:cBhvr>
                                        <p:cTn id="10" dur="770" fill="hold"/>
                                        <p:tgtEl>
                                          <p:spTgt spid="5"/>
                                        </p:tgtEl>
                                        <p:attrNameLst>
                                          <p:attrName>ppt_x</p:attrName>
                                        </p:attrNameLst>
                                      </p:cBhvr>
                                      <p:to>
                                        <p:strVal val="(0.5)"/>
                                      </p:to>
                                    </p:set>
                                    <p:anim from="(0.5)" to="(#ppt_x)" calcmode="lin" valueType="num">
                                      <p:cBhvr>
                                        <p:cTn id="11" dur="1230" accel="100000" fill="hold">
                                          <p:stCondLst>
                                            <p:cond delay="770"/>
                                          </p:stCondLst>
                                        </p:cTn>
                                        <p:tgtEl>
                                          <p:spTgt spid="5"/>
                                        </p:tgtEl>
                                        <p:attrNameLst>
                                          <p:attrName>ppt_x</p:attrName>
                                        </p:attrNameLst>
                                      </p:cBhvr>
                                    </p:anim>
                                    <p:set>
                                      <p:cBhvr>
                                        <p:cTn id="12" dur="770" fill="hold"/>
                                        <p:tgtEl>
                                          <p:spTgt spid="5"/>
                                        </p:tgtEl>
                                        <p:attrNameLst>
                                          <p:attrName>ppt_y</p:attrName>
                                        </p:attrNameLst>
                                      </p:cBhvr>
                                      <p:to>
                                        <p:strVal val="(#ppt_y+0.4)"/>
                                      </p:to>
                                    </p:set>
                                    <p:anim from="(#ppt_y+0.4)" to="(#ppt_y)" calcmode="lin" valueType="num">
                                      <p:cBhvr>
                                        <p:cTn id="13" dur="1230" accel="100000" fill="hold">
                                          <p:stCondLst>
                                            <p:cond delay="770"/>
                                          </p:stCondLst>
                                        </p:cTn>
                                        <p:tgtEl>
                                          <p:spTgt spid="5"/>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noChangeArrowheads="1"/>
          </p:cNvSpPr>
          <p:nvPr/>
        </p:nvSpPr>
        <p:spPr bwMode="auto">
          <a:xfrm>
            <a:off x="762000" y="-73844"/>
            <a:ext cx="7772400" cy="790450"/>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lvl1pPr algn="ctr" rtl="1" eaLnBrk="0" fontAlgn="base" hangingPunct="0">
              <a:spcBef>
                <a:spcPct val="0"/>
              </a:spcBef>
              <a:spcAft>
                <a:spcPct val="0"/>
              </a:spcAft>
              <a:defRPr sz="4800">
                <a:solidFill>
                  <a:schemeClr val="tx2"/>
                </a:solidFill>
                <a:effectLst>
                  <a:outerShdw blurRad="38100" dist="38100" dir="2700000" algn="tl">
                    <a:srgbClr val="FFFFFF"/>
                  </a:outerShdw>
                </a:effectLst>
                <a:latin typeface="+mj-lt"/>
                <a:ea typeface="+mj-ea"/>
                <a:cs typeface="+mj-cs"/>
              </a:defRPr>
            </a:lvl1pPr>
            <a:lvl2pPr algn="ctr" rtl="1" eaLnBrk="0" fontAlgn="base" hangingPunct="0">
              <a:spcBef>
                <a:spcPct val="0"/>
              </a:spcBef>
              <a:spcAft>
                <a:spcPct val="0"/>
              </a:spcAft>
              <a:defRPr sz="4400">
                <a:solidFill>
                  <a:schemeClr val="tx2"/>
                </a:solidFill>
                <a:effectLst>
                  <a:outerShdw blurRad="38100" dist="38100" dir="2700000" algn="tl">
                    <a:srgbClr val="FFFFFF"/>
                  </a:outerShdw>
                </a:effectLst>
                <a:latin typeface="Arial" pitchFamily="34" charset="0"/>
                <a:cs typeface="Arial" pitchFamily="34" charset="0"/>
              </a:defRPr>
            </a:lvl2pPr>
            <a:lvl3pPr algn="ctr" rtl="1" eaLnBrk="0" fontAlgn="base" hangingPunct="0">
              <a:spcBef>
                <a:spcPct val="0"/>
              </a:spcBef>
              <a:spcAft>
                <a:spcPct val="0"/>
              </a:spcAft>
              <a:defRPr sz="4400">
                <a:solidFill>
                  <a:schemeClr val="tx2"/>
                </a:solidFill>
                <a:effectLst>
                  <a:outerShdw blurRad="38100" dist="38100" dir="2700000" algn="tl">
                    <a:srgbClr val="FFFFFF"/>
                  </a:outerShdw>
                </a:effectLst>
                <a:latin typeface="Arial" pitchFamily="34" charset="0"/>
                <a:cs typeface="Arial" pitchFamily="34" charset="0"/>
              </a:defRPr>
            </a:lvl3pPr>
            <a:lvl4pPr algn="ctr" rtl="1" eaLnBrk="0" fontAlgn="base" hangingPunct="0">
              <a:spcBef>
                <a:spcPct val="0"/>
              </a:spcBef>
              <a:spcAft>
                <a:spcPct val="0"/>
              </a:spcAft>
              <a:defRPr sz="4400">
                <a:solidFill>
                  <a:schemeClr val="tx2"/>
                </a:solidFill>
                <a:effectLst>
                  <a:outerShdw blurRad="38100" dist="38100" dir="2700000" algn="tl">
                    <a:srgbClr val="FFFFFF"/>
                  </a:outerShdw>
                </a:effectLst>
                <a:latin typeface="Arial" pitchFamily="34" charset="0"/>
                <a:cs typeface="Arial" pitchFamily="34" charset="0"/>
              </a:defRPr>
            </a:lvl4pPr>
            <a:lvl5pPr algn="ctr" rtl="1" eaLnBrk="0" fontAlgn="base" hangingPunct="0">
              <a:spcBef>
                <a:spcPct val="0"/>
              </a:spcBef>
              <a:spcAft>
                <a:spcPct val="0"/>
              </a:spcAft>
              <a:defRPr sz="4400">
                <a:solidFill>
                  <a:schemeClr val="tx2"/>
                </a:solidFill>
                <a:effectLst>
                  <a:outerShdw blurRad="38100" dist="38100" dir="2700000" algn="tl">
                    <a:srgbClr val="FFFFFF"/>
                  </a:outerShdw>
                </a:effectLst>
                <a:latin typeface="Arial" pitchFamily="34" charset="0"/>
                <a:cs typeface="Arial" pitchFamily="34" charset="0"/>
              </a:defRPr>
            </a:lvl5pPr>
            <a:lvl6pPr marL="457200" algn="ctr" rtl="1" fontAlgn="base">
              <a:spcBef>
                <a:spcPct val="0"/>
              </a:spcBef>
              <a:spcAft>
                <a:spcPct val="0"/>
              </a:spcAft>
              <a:defRPr sz="4400">
                <a:solidFill>
                  <a:schemeClr val="tx2"/>
                </a:solidFill>
                <a:effectLst>
                  <a:outerShdw blurRad="38100" dist="38100" dir="2700000" algn="tl">
                    <a:srgbClr val="FFFFFF"/>
                  </a:outerShdw>
                </a:effectLst>
                <a:latin typeface="Arial" pitchFamily="34" charset="0"/>
                <a:cs typeface="Arial" pitchFamily="34" charset="0"/>
              </a:defRPr>
            </a:lvl6pPr>
            <a:lvl7pPr marL="914400" algn="ctr" rtl="1" fontAlgn="base">
              <a:spcBef>
                <a:spcPct val="0"/>
              </a:spcBef>
              <a:spcAft>
                <a:spcPct val="0"/>
              </a:spcAft>
              <a:defRPr sz="4400">
                <a:solidFill>
                  <a:schemeClr val="tx2"/>
                </a:solidFill>
                <a:effectLst>
                  <a:outerShdw blurRad="38100" dist="38100" dir="2700000" algn="tl">
                    <a:srgbClr val="FFFFFF"/>
                  </a:outerShdw>
                </a:effectLst>
                <a:latin typeface="Arial" pitchFamily="34" charset="0"/>
                <a:cs typeface="Arial" pitchFamily="34" charset="0"/>
              </a:defRPr>
            </a:lvl7pPr>
            <a:lvl8pPr marL="1371600" algn="ctr" rtl="1" fontAlgn="base">
              <a:spcBef>
                <a:spcPct val="0"/>
              </a:spcBef>
              <a:spcAft>
                <a:spcPct val="0"/>
              </a:spcAft>
              <a:defRPr sz="4400">
                <a:solidFill>
                  <a:schemeClr val="tx2"/>
                </a:solidFill>
                <a:effectLst>
                  <a:outerShdw blurRad="38100" dist="38100" dir="2700000" algn="tl">
                    <a:srgbClr val="FFFFFF"/>
                  </a:outerShdw>
                </a:effectLst>
                <a:latin typeface="Arial" pitchFamily="34" charset="0"/>
                <a:cs typeface="Arial" pitchFamily="34" charset="0"/>
              </a:defRPr>
            </a:lvl8pPr>
            <a:lvl9pPr marL="1828800" algn="ctr" rtl="1" fontAlgn="base">
              <a:spcBef>
                <a:spcPct val="0"/>
              </a:spcBef>
              <a:spcAft>
                <a:spcPct val="0"/>
              </a:spcAft>
              <a:defRPr sz="4400">
                <a:solidFill>
                  <a:schemeClr val="tx2"/>
                </a:solidFill>
                <a:effectLst>
                  <a:outerShdw blurRad="38100" dist="38100" dir="2700000" algn="tl">
                    <a:srgbClr val="FFFFFF"/>
                  </a:outerShdw>
                </a:effectLst>
                <a:latin typeface="Arial" pitchFamily="34" charset="0"/>
                <a:cs typeface="Arial" pitchFamily="34" charset="0"/>
              </a:defRPr>
            </a:lvl9pPr>
          </a:lstStyle>
          <a:p>
            <a:pPr eaLnBrk="1" hangingPunct="1">
              <a:defRPr/>
            </a:pPr>
            <a:r>
              <a:rPr lang="fa-IR" sz="3600" b="1" kern="0" dirty="0" smtClean="0">
                <a:solidFill>
                  <a:srgbClr val="FF0000"/>
                </a:solidFill>
                <a:cs typeface="B Zar" pitchFamily="2" charset="-78"/>
              </a:rPr>
              <a:t>منابع طراحی ماشین‌های خاک ورزی</a:t>
            </a:r>
            <a:endParaRPr lang="en-US" sz="3600" b="1" kern="0" dirty="0" smtClean="0">
              <a:solidFill>
                <a:srgbClr val="FF0000"/>
              </a:solidFill>
              <a:cs typeface="B Zar" pitchFamily="2" charset="-78"/>
            </a:endParaRPr>
          </a:p>
        </p:txBody>
      </p:sp>
      <p:sp>
        <p:nvSpPr>
          <p:cNvPr id="6" name="Rectangle 3"/>
          <p:cNvSpPr txBox="1">
            <a:spLocks noChangeArrowheads="1"/>
          </p:cNvSpPr>
          <p:nvPr/>
        </p:nvSpPr>
        <p:spPr>
          <a:xfrm>
            <a:off x="291306" y="671212"/>
            <a:ext cx="8713787" cy="4608513"/>
          </a:xfrm>
          <a:prstGeom prst="rect">
            <a:avLst/>
          </a:prstGeom>
        </p:spPr>
        <p:txBody>
          <a:bodyPr/>
          <a:lstStyle>
            <a:lvl1pPr marL="228588" indent="-228588" algn="r" defTabSz="914355"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66" indent="-228588" algn="r" defTabSz="914355"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44" indent="-228588" algn="r" defTabSz="914355"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20"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297"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474"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defTabSz="914400" fontAlgn="auto">
              <a:lnSpc>
                <a:spcPts val="2600"/>
              </a:lnSpc>
              <a:spcBef>
                <a:spcPts val="0"/>
              </a:spcBef>
              <a:spcAft>
                <a:spcPts val="0"/>
              </a:spcAft>
              <a:buNone/>
              <a:defRPr/>
            </a:pPr>
            <a:r>
              <a:rPr lang="fa-IR" altLang="fa-IR" sz="2200" b="1" dirty="0" smtClean="0">
                <a:cs typeface="B Zar" pitchFamily="2" charset="-78"/>
              </a:rPr>
              <a:t>1- مطالب </a:t>
            </a:r>
            <a:r>
              <a:rPr lang="fa-IR" altLang="fa-IR" sz="2200" b="1" dirty="0">
                <a:cs typeface="B Zar" pitchFamily="2" charset="-78"/>
              </a:rPr>
              <a:t>ارائه شده در کلاس</a:t>
            </a:r>
            <a:endParaRPr lang="en-US" altLang="fa-IR" sz="2200" b="1" dirty="0">
              <a:cs typeface="B Zar" pitchFamily="2" charset="-78"/>
            </a:endParaRPr>
          </a:p>
          <a:p>
            <a:pPr marL="0" indent="0" fontAlgn="auto">
              <a:lnSpc>
                <a:spcPct val="150000"/>
              </a:lnSpc>
              <a:spcAft>
                <a:spcPts val="0"/>
              </a:spcAft>
              <a:buNone/>
              <a:defRPr/>
            </a:pPr>
            <a:r>
              <a:rPr lang="fa-IR" sz="2200" b="1" dirty="0" smtClean="0">
                <a:cs typeface="B Zar" pitchFamily="2" charset="-78"/>
              </a:rPr>
              <a:t>2-اصول طراحی ماشین‌های کشاورزی، سریواستاوا و همکاران، ترجمه دکتر منصور بهروزی لار و دکتر حسین مبلی، انتشارات دانشگاه آزاد، 1386.</a:t>
            </a:r>
          </a:p>
          <a:p>
            <a:pPr marL="0" indent="0" fontAlgn="auto">
              <a:lnSpc>
                <a:spcPct val="150000"/>
              </a:lnSpc>
              <a:spcAft>
                <a:spcPts val="0"/>
              </a:spcAft>
              <a:buNone/>
              <a:defRPr/>
            </a:pPr>
            <a:r>
              <a:rPr lang="fa-IR" sz="2200" b="1" dirty="0" smtClean="0">
                <a:cs typeface="B Zar" pitchFamily="2" charset="-78"/>
              </a:rPr>
              <a:t>3- اصول طراحی ماشین‌های خاک‌ورزی، کاشت و داشت، جلد دوم،</a:t>
            </a:r>
            <a:r>
              <a:rPr lang="fa-IR" sz="2200" b="1" dirty="0">
                <a:cs typeface="B Zar" pitchFamily="2" charset="-78"/>
              </a:rPr>
              <a:t> ترجمه </a:t>
            </a:r>
            <a:r>
              <a:rPr lang="fa-IR" sz="2200" b="1" dirty="0" smtClean="0">
                <a:cs typeface="B Zar" pitchFamily="2" charset="-78"/>
              </a:rPr>
              <a:t>پروفسور </a:t>
            </a:r>
            <a:r>
              <a:rPr lang="fa-IR" sz="2200" b="1" dirty="0">
                <a:cs typeface="B Zar" pitchFamily="2" charset="-78"/>
              </a:rPr>
              <a:t>منصور بهروزی </a:t>
            </a:r>
            <a:r>
              <a:rPr lang="fa-IR" sz="2200" b="1" dirty="0" smtClean="0">
                <a:cs typeface="B Zar" pitchFamily="2" charset="-78"/>
              </a:rPr>
              <a:t>لار، فصل 8، 1391.</a:t>
            </a:r>
          </a:p>
          <a:p>
            <a:pPr marL="0" indent="0" fontAlgn="auto">
              <a:lnSpc>
                <a:spcPct val="150000"/>
              </a:lnSpc>
              <a:spcAft>
                <a:spcPts val="0"/>
              </a:spcAft>
              <a:buNone/>
              <a:defRPr/>
            </a:pPr>
            <a:r>
              <a:rPr lang="fa-IR" sz="2200" b="1" dirty="0" smtClean="0">
                <a:cs typeface="B Zar" pitchFamily="2" charset="-78"/>
              </a:rPr>
              <a:t>4-مبانی </a:t>
            </a:r>
            <a:r>
              <a:rPr lang="fa-IR" sz="2200" b="1" dirty="0">
                <a:cs typeface="B Zar" pitchFamily="2" charset="-78"/>
              </a:rPr>
              <a:t>مهندسی ماشین‌های خاکورزی، تالیف دکتر داوود قنبریان، انتشارات دانشگاه شهرکرد، 1388.</a:t>
            </a:r>
            <a:endParaRPr lang="en-US" sz="2200" b="1" dirty="0">
              <a:cs typeface="B Zar" pitchFamily="2" charset="-78"/>
            </a:endParaRPr>
          </a:p>
          <a:p>
            <a:pPr marL="0" indent="0" fontAlgn="auto">
              <a:lnSpc>
                <a:spcPct val="150000"/>
              </a:lnSpc>
              <a:spcAft>
                <a:spcPts val="0"/>
              </a:spcAft>
              <a:buNone/>
              <a:defRPr/>
            </a:pPr>
            <a:r>
              <a:rPr lang="fa-IR" sz="2200" b="1" dirty="0" smtClean="0">
                <a:cs typeface="B Zar" pitchFamily="2" charset="-78"/>
              </a:rPr>
              <a:t>5- سید احمد شفیعی، ماشینهای خاک ورزی، انتشارات دانشگاه تهران، 1389</a:t>
            </a:r>
          </a:p>
          <a:p>
            <a:pPr marL="0" indent="0" fontAlgn="auto">
              <a:lnSpc>
                <a:spcPct val="150000"/>
              </a:lnSpc>
              <a:spcAft>
                <a:spcPts val="0"/>
              </a:spcAft>
              <a:buNone/>
              <a:defRPr/>
            </a:pPr>
            <a:r>
              <a:rPr lang="fa-IR" sz="2200" b="1" dirty="0">
                <a:cs typeface="B Zar" pitchFamily="2" charset="-78"/>
              </a:rPr>
              <a:t>6</a:t>
            </a:r>
            <a:r>
              <a:rPr lang="fa-IR" sz="2200" b="1" dirty="0" smtClean="0">
                <a:cs typeface="B Zar" pitchFamily="2" charset="-78"/>
              </a:rPr>
              <a:t>-عزت الله عسکری، ابزار های بشقابی خاک ورزی، مرکز نشر دانشگاهی، 1382 </a:t>
            </a:r>
          </a:p>
          <a:p>
            <a:pPr marL="0" indent="0" fontAlgn="auto">
              <a:lnSpc>
                <a:spcPct val="150000"/>
              </a:lnSpc>
              <a:spcAft>
                <a:spcPts val="0"/>
              </a:spcAft>
              <a:buNone/>
              <a:defRPr/>
            </a:pPr>
            <a:r>
              <a:rPr lang="fa-IR" sz="2200" b="1" dirty="0" smtClean="0">
                <a:cs typeface="B Zar" pitchFamily="2" charset="-78"/>
              </a:rPr>
              <a:t>7- اصول مهندسی خاکورزی و کشش، ترجمه دکتر رضا علیمردانی، 1389.</a:t>
            </a:r>
            <a:endParaRPr lang="en-US" sz="2200" b="1" dirty="0" smtClean="0">
              <a:cs typeface="B Zar" pitchFamily="2" charset="-78"/>
            </a:endParaRPr>
          </a:p>
          <a:p>
            <a:pPr marL="0" indent="0" fontAlgn="auto">
              <a:lnSpc>
                <a:spcPct val="150000"/>
              </a:lnSpc>
              <a:spcAft>
                <a:spcPts val="0"/>
              </a:spcAft>
              <a:buNone/>
              <a:defRPr/>
            </a:pPr>
            <a:endParaRPr lang="fa-IR" sz="2200" b="1" dirty="0" smtClean="0">
              <a:cs typeface="B Zar" pitchFamily="2" charset="-78"/>
            </a:endParaRPr>
          </a:p>
        </p:txBody>
      </p:sp>
    </p:spTree>
    <p:extLst>
      <p:ext uri="{BB962C8B-B14F-4D97-AF65-F5344CB8AC3E}">
        <p14:creationId xmlns:p14="http://schemas.microsoft.com/office/powerpoint/2010/main" val="59008232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772" y="609600"/>
            <a:ext cx="9164772" cy="5786199"/>
          </a:xfrm>
          <a:prstGeom prst="rect">
            <a:avLst/>
          </a:prstGeom>
        </p:spPr>
        <p:txBody>
          <a:bodyPr wrap="square">
            <a:spAutoFit/>
          </a:bodyPr>
          <a:lstStyle/>
          <a:p>
            <a:pPr lvl="0" algn="r" rtl="1" fontAlgn="auto">
              <a:lnSpc>
                <a:spcPts val="3700"/>
              </a:lnSpc>
              <a:spcAft>
                <a:spcPts val="0"/>
              </a:spcAft>
              <a:defRPr/>
            </a:pPr>
            <a:r>
              <a:rPr lang="fa-IR" sz="2200" b="1" dirty="0" smtClean="0">
                <a:solidFill>
                  <a:prstClr val="black"/>
                </a:solidFill>
                <a:cs typeface="B Zar" pitchFamily="2" charset="-78"/>
              </a:rPr>
              <a:t>8- </a:t>
            </a:r>
            <a:r>
              <a:rPr lang="fa-IR" sz="2200" b="1" dirty="0">
                <a:solidFill>
                  <a:prstClr val="black"/>
                </a:solidFill>
                <a:cs typeface="B Zar" pitchFamily="2" charset="-78"/>
              </a:rPr>
              <a:t>رابطه ماشین و خاک، تالیف دکتر سید کاظم شهیدی و مهندس پرویز احمدی مقدم، انتشارات جهاد دانشگاهی ارومیه،فصل 6 تا 9، 1384.</a:t>
            </a:r>
          </a:p>
          <a:p>
            <a:pPr lvl="0" algn="r" rtl="1" fontAlgn="auto">
              <a:lnSpc>
                <a:spcPts val="3700"/>
              </a:lnSpc>
              <a:spcAft>
                <a:spcPts val="0"/>
              </a:spcAft>
              <a:defRPr/>
            </a:pPr>
            <a:r>
              <a:rPr lang="fa-IR" sz="2200" b="1" dirty="0" smtClean="0">
                <a:solidFill>
                  <a:prstClr val="black"/>
                </a:solidFill>
                <a:cs typeface="B Zar" pitchFamily="2" charset="-78"/>
              </a:rPr>
              <a:t>9- </a:t>
            </a:r>
            <a:r>
              <a:rPr lang="fa-IR" sz="2200" b="1" dirty="0">
                <a:solidFill>
                  <a:prstClr val="black"/>
                </a:solidFill>
                <a:cs typeface="B Zar" pitchFamily="2" charset="-78"/>
              </a:rPr>
              <a:t>اصول ماشین‌های کشاورزی، تالیف آر.ا کپنر، ترجمه دکتر سید احمد شفیعی، انتشارات دانشگاه تهران، 285-149، 1387</a:t>
            </a:r>
            <a:r>
              <a:rPr lang="fa-IR" sz="2200" b="1" dirty="0" smtClean="0">
                <a:solidFill>
                  <a:prstClr val="black"/>
                </a:solidFill>
                <a:cs typeface="B Zar" pitchFamily="2" charset="-78"/>
              </a:rPr>
              <a:t>.</a:t>
            </a:r>
            <a:endParaRPr lang="en-US" sz="2200" b="1" dirty="0" smtClean="0">
              <a:cs typeface="B Zar" pitchFamily="2" charset="-78"/>
            </a:endParaRPr>
          </a:p>
          <a:p>
            <a:pPr marL="0" indent="0" algn="r" rtl="1" fontAlgn="auto">
              <a:lnSpc>
                <a:spcPts val="3700"/>
              </a:lnSpc>
              <a:spcAft>
                <a:spcPts val="0"/>
              </a:spcAft>
              <a:buNone/>
              <a:defRPr/>
            </a:pPr>
            <a:r>
              <a:rPr lang="fa-IR" sz="2200" b="1" dirty="0" smtClean="0">
                <a:cs typeface="B Zar" pitchFamily="2" charset="-78"/>
              </a:rPr>
              <a:t>10-حسین </a:t>
            </a:r>
            <a:r>
              <a:rPr lang="fa-IR" sz="2200" b="1" dirty="0">
                <a:cs typeface="B Zar" pitchFamily="2" charset="-78"/>
              </a:rPr>
              <a:t>ذاکری، نواب کاظمی، نظامهای خاک ورزی در کشاورزی پایدار ، انتشارات دانشگاه ایلام، 1385.</a:t>
            </a:r>
            <a:endParaRPr lang="en-GB" sz="2200" b="1" dirty="0">
              <a:cs typeface="B Zar" pitchFamily="2" charset="-78"/>
            </a:endParaRPr>
          </a:p>
          <a:p>
            <a:pPr marL="0" indent="0" algn="r" rtl="1" fontAlgn="auto">
              <a:lnSpc>
                <a:spcPts val="3700"/>
              </a:lnSpc>
              <a:spcAft>
                <a:spcPts val="0"/>
              </a:spcAft>
              <a:buNone/>
              <a:defRPr/>
            </a:pPr>
            <a:r>
              <a:rPr lang="fa-IR" sz="2200" b="1" dirty="0" smtClean="0">
                <a:cs typeface="B Zar" pitchFamily="2" charset="-78"/>
              </a:rPr>
              <a:t>11- داود </a:t>
            </a:r>
            <a:r>
              <a:rPr lang="fa-IR" sz="2200" b="1" dirty="0">
                <a:cs typeface="B Zar" pitchFamily="2" charset="-78"/>
              </a:rPr>
              <a:t>منصوری راد، تراکتورها و ماشینهای کشاورزی، انتشارات دانشگاه همدان</a:t>
            </a:r>
            <a:endParaRPr lang="en-US" sz="2200" b="1" dirty="0">
              <a:cs typeface="B Zar" pitchFamily="2" charset="-78"/>
            </a:endParaRPr>
          </a:p>
          <a:p>
            <a:pPr algn="l" fontAlgn="auto">
              <a:lnSpc>
                <a:spcPts val="3700"/>
              </a:lnSpc>
              <a:spcAft>
                <a:spcPts val="0"/>
              </a:spcAft>
              <a:defRPr/>
            </a:pPr>
            <a:r>
              <a:rPr lang="fa-IR" sz="2200" b="1" dirty="0" smtClean="0"/>
              <a:t>1</a:t>
            </a:r>
            <a:r>
              <a:rPr lang="en-US" sz="2200" b="1" dirty="0" smtClean="0"/>
              <a:t>2-</a:t>
            </a:r>
            <a:r>
              <a:rPr lang="en-GB" sz="2200" b="1" dirty="0"/>
              <a:t>Fundamental of Machine Operation (FMO), Tillage, John Deer </a:t>
            </a:r>
            <a:r>
              <a:rPr lang="en-GB" sz="2200" b="1" dirty="0" smtClean="0"/>
              <a:t>Publication.</a:t>
            </a:r>
            <a:endParaRPr lang="fa-IR" sz="2200" b="1" dirty="0"/>
          </a:p>
          <a:p>
            <a:pPr fontAlgn="auto">
              <a:lnSpc>
                <a:spcPts val="3700"/>
              </a:lnSpc>
              <a:spcAft>
                <a:spcPts val="0"/>
              </a:spcAft>
              <a:defRPr/>
            </a:pPr>
            <a:r>
              <a:rPr lang="fa-IR" sz="2200" b="1" dirty="0" smtClean="0"/>
              <a:t>1</a:t>
            </a:r>
            <a:r>
              <a:rPr lang="en-US" sz="2200" b="1" dirty="0" smtClean="0"/>
              <a:t>3- </a:t>
            </a:r>
            <a:r>
              <a:rPr lang="en-US" sz="2200" b="1" dirty="0"/>
              <a:t>Soil cutting and tillage, Edward </a:t>
            </a:r>
            <a:r>
              <a:rPr lang="en-US" sz="2200" b="1" dirty="0" err="1" smtClean="0"/>
              <a:t>Mckyes</a:t>
            </a:r>
            <a:r>
              <a:rPr lang="en-US" sz="2200" b="1" dirty="0" smtClean="0"/>
              <a:t>, 1985. </a:t>
            </a:r>
          </a:p>
          <a:p>
            <a:pPr fontAlgn="auto">
              <a:lnSpc>
                <a:spcPts val="3700"/>
              </a:lnSpc>
              <a:spcAft>
                <a:spcPts val="0"/>
              </a:spcAft>
              <a:defRPr/>
            </a:pPr>
            <a:r>
              <a:rPr lang="en-US" sz="2200" b="1" dirty="0" smtClean="0"/>
              <a:t>14- Agricultural </a:t>
            </a:r>
            <a:r>
              <a:rPr lang="en-US" sz="2200" b="1" dirty="0"/>
              <a:t>Machines, theory and </a:t>
            </a:r>
            <a:r>
              <a:rPr lang="en-US" sz="2200" b="1" dirty="0" err="1"/>
              <a:t>construction,Bernaki</a:t>
            </a:r>
            <a:r>
              <a:rPr lang="en-US" sz="2200" b="1" dirty="0"/>
              <a:t>, Hamman, </a:t>
            </a:r>
            <a:r>
              <a:rPr lang="en-US" sz="2200" b="1" dirty="0" err="1"/>
              <a:t>Kanafojski</a:t>
            </a:r>
            <a:r>
              <a:rPr lang="en-US" sz="2200" b="1" dirty="0"/>
              <a:t>. </a:t>
            </a:r>
            <a:r>
              <a:rPr lang="en-US" sz="2200" b="1" dirty="0" smtClean="0"/>
              <a:t>VOL1, 1972.</a:t>
            </a:r>
            <a:endParaRPr lang="en-GB" sz="2200" b="1" dirty="0"/>
          </a:p>
        </p:txBody>
      </p:sp>
      <p:sp>
        <p:nvSpPr>
          <p:cNvPr id="3" name="Rectangle 2"/>
          <p:cNvSpPr txBox="1">
            <a:spLocks noChangeArrowheads="1"/>
          </p:cNvSpPr>
          <p:nvPr/>
        </p:nvSpPr>
        <p:spPr bwMode="auto">
          <a:xfrm>
            <a:off x="762000" y="-73844"/>
            <a:ext cx="7772400" cy="790450"/>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lvl1pPr algn="ctr" rtl="1" eaLnBrk="0" fontAlgn="base" hangingPunct="0">
              <a:spcBef>
                <a:spcPct val="0"/>
              </a:spcBef>
              <a:spcAft>
                <a:spcPct val="0"/>
              </a:spcAft>
              <a:defRPr sz="4800">
                <a:solidFill>
                  <a:schemeClr val="tx2"/>
                </a:solidFill>
                <a:effectLst>
                  <a:outerShdw blurRad="38100" dist="38100" dir="2700000" algn="tl">
                    <a:srgbClr val="FFFFFF"/>
                  </a:outerShdw>
                </a:effectLst>
                <a:latin typeface="+mj-lt"/>
                <a:ea typeface="+mj-ea"/>
                <a:cs typeface="+mj-cs"/>
              </a:defRPr>
            </a:lvl1pPr>
            <a:lvl2pPr algn="ctr" rtl="1" eaLnBrk="0" fontAlgn="base" hangingPunct="0">
              <a:spcBef>
                <a:spcPct val="0"/>
              </a:spcBef>
              <a:spcAft>
                <a:spcPct val="0"/>
              </a:spcAft>
              <a:defRPr sz="4400">
                <a:solidFill>
                  <a:schemeClr val="tx2"/>
                </a:solidFill>
                <a:effectLst>
                  <a:outerShdw blurRad="38100" dist="38100" dir="2700000" algn="tl">
                    <a:srgbClr val="FFFFFF"/>
                  </a:outerShdw>
                </a:effectLst>
                <a:latin typeface="Arial" pitchFamily="34" charset="0"/>
                <a:cs typeface="Arial" pitchFamily="34" charset="0"/>
              </a:defRPr>
            </a:lvl2pPr>
            <a:lvl3pPr algn="ctr" rtl="1" eaLnBrk="0" fontAlgn="base" hangingPunct="0">
              <a:spcBef>
                <a:spcPct val="0"/>
              </a:spcBef>
              <a:spcAft>
                <a:spcPct val="0"/>
              </a:spcAft>
              <a:defRPr sz="4400">
                <a:solidFill>
                  <a:schemeClr val="tx2"/>
                </a:solidFill>
                <a:effectLst>
                  <a:outerShdw blurRad="38100" dist="38100" dir="2700000" algn="tl">
                    <a:srgbClr val="FFFFFF"/>
                  </a:outerShdw>
                </a:effectLst>
                <a:latin typeface="Arial" pitchFamily="34" charset="0"/>
                <a:cs typeface="Arial" pitchFamily="34" charset="0"/>
              </a:defRPr>
            </a:lvl3pPr>
            <a:lvl4pPr algn="ctr" rtl="1" eaLnBrk="0" fontAlgn="base" hangingPunct="0">
              <a:spcBef>
                <a:spcPct val="0"/>
              </a:spcBef>
              <a:spcAft>
                <a:spcPct val="0"/>
              </a:spcAft>
              <a:defRPr sz="4400">
                <a:solidFill>
                  <a:schemeClr val="tx2"/>
                </a:solidFill>
                <a:effectLst>
                  <a:outerShdw blurRad="38100" dist="38100" dir="2700000" algn="tl">
                    <a:srgbClr val="FFFFFF"/>
                  </a:outerShdw>
                </a:effectLst>
                <a:latin typeface="Arial" pitchFamily="34" charset="0"/>
                <a:cs typeface="Arial" pitchFamily="34" charset="0"/>
              </a:defRPr>
            </a:lvl4pPr>
            <a:lvl5pPr algn="ctr" rtl="1" eaLnBrk="0" fontAlgn="base" hangingPunct="0">
              <a:spcBef>
                <a:spcPct val="0"/>
              </a:spcBef>
              <a:spcAft>
                <a:spcPct val="0"/>
              </a:spcAft>
              <a:defRPr sz="4400">
                <a:solidFill>
                  <a:schemeClr val="tx2"/>
                </a:solidFill>
                <a:effectLst>
                  <a:outerShdw blurRad="38100" dist="38100" dir="2700000" algn="tl">
                    <a:srgbClr val="FFFFFF"/>
                  </a:outerShdw>
                </a:effectLst>
                <a:latin typeface="Arial" pitchFamily="34" charset="0"/>
                <a:cs typeface="Arial" pitchFamily="34" charset="0"/>
              </a:defRPr>
            </a:lvl5pPr>
            <a:lvl6pPr marL="457200" algn="ctr" rtl="1" fontAlgn="base">
              <a:spcBef>
                <a:spcPct val="0"/>
              </a:spcBef>
              <a:spcAft>
                <a:spcPct val="0"/>
              </a:spcAft>
              <a:defRPr sz="4400">
                <a:solidFill>
                  <a:schemeClr val="tx2"/>
                </a:solidFill>
                <a:effectLst>
                  <a:outerShdw blurRad="38100" dist="38100" dir="2700000" algn="tl">
                    <a:srgbClr val="FFFFFF"/>
                  </a:outerShdw>
                </a:effectLst>
                <a:latin typeface="Arial" pitchFamily="34" charset="0"/>
                <a:cs typeface="Arial" pitchFamily="34" charset="0"/>
              </a:defRPr>
            </a:lvl6pPr>
            <a:lvl7pPr marL="914400" algn="ctr" rtl="1" fontAlgn="base">
              <a:spcBef>
                <a:spcPct val="0"/>
              </a:spcBef>
              <a:spcAft>
                <a:spcPct val="0"/>
              </a:spcAft>
              <a:defRPr sz="4400">
                <a:solidFill>
                  <a:schemeClr val="tx2"/>
                </a:solidFill>
                <a:effectLst>
                  <a:outerShdw blurRad="38100" dist="38100" dir="2700000" algn="tl">
                    <a:srgbClr val="FFFFFF"/>
                  </a:outerShdw>
                </a:effectLst>
                <a:latin typeface="Arial" pitchFamily="34" charset="0"/>
                <a:cs typeface="Arial" pitchFamily="34" charset="0"/>
              </a:defRPr>
            </a:lvl7pPr>
            <a:lvl8pPr marL="1371600" algn="ctr" rtl="1" fontAlgn="base">
              <a:spcBef>
                <a:spcPct val="0"/>
              </a:spcBef>
              <a:spcAft>
                <a:spcPct val="0"/>
              </a:spcAft>
              <a:defRPr sz="4400">
                <a:solidFill>
                  <a:schemeClr val="tx2"/>
                </a:solidFill>
                <a:effectLst>
                  <a:outerShdw blurRad="38100" dist="38100" dir="2700000" algn="tl">
                    <a:srgbClr val="FFFFFF"/>
                  </a:outerShdw>
                </a:effectLst>
                <a:latin typeface="Arial" pitchFamily="34" charset="0"/>
                <a:cs typeface="Arial" pitchFamily="34" charset="0"/>
              </a:defRPr>
            </a:lvl8pPr>
            <a:lvl9pPr marL="1828800" algn="ctr" rtl="1" fontAlgn="base">
              <a:spcBef>
                <a:spcPct val="0"/>
              </a:spcBef>
              <a:spcAft>
                <a:spcPct val="0"/>
              </a:spcAft>
              <a:defRPr sz="4400">
                <a:solidFill>
                  <a:schemeClr val="tx2"/>
                </a:solidFill>
                <a:effectLst>
                  <a:outerShdw blurRad="38100" dist="38100" dir="2700000" algn="tl">
                    <a:srgbClr val="FFFFFF"/>
                  </a:outerShdw>
                </a:effectLst>
                <a:latin typeface="Arial" pitchFamily="34" charset="0"/>
                <a:cs typeface="Arial" pitchFamily="34" charset="0"/>
              </a:defRPr>
            </a:lvl9pPr>
          </a:lstStyle>
          <a:p>
            <a:pPr eaLnBrk="1" hangingPunct="1">
              <a:defRPr/>
            </a:pPr>
            <a:r>
              <a:rPr lang="fa-IR" sz="3600" b="1" kern="0" dirty="0" smtClean="0">
                <a:solidFill>
                  <a:srgbClr val="FF0000"/>
                </a:solidFill>
                <a:cs typeface="B Zar" pitchFamily="2" charset="-78"/>
              </a:rPr>
              <a:t>ادامه منابع</a:t>
            </a:r>
            <a:endParaRPr lang="en-US" sz="3600" b="1" kern="0" dirty="0" smtClean="0">
              <a:solidFill>
                <a:srgbClr val="FF0000"/>
              </a:solidFill>
              <a:cs typeface="B Zar" pitchFamily="2" charset="-78"/>
            </a:endParaRPr>
          </a:p>
        </p:txBody>
      </p:sp>
    </p:spTree>
    <p:extLst>
      <p:ext uri="{BB962C8B-B14F-4D97-AF65-F5344CB8AC3E}">
        <p14:creationId xmlns:p14="http://schemas.microsoft.com/office/powerpoint/2010/main" val="372360241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86250" y="713509"/>
            <a:ext cx="4857750" cy="2628900"/>
          </a:xfrm>
          <a:prstGeom prst="rect">
            <a:avLst/>
          </a:prstGeom>
        </p:spPr>
      </p:pic>
      <p:pic>
        <p:nvPicPr>
          <p:cNvPr id="2" name="Picture 1"/>
          <p:cNvPicPr>
            <a:picLocks noChangeAspect="1"/>
          </p:cNvPicPr>
          <p:nvPr/>
        </p:nvPicPr>
        <p:blipFill>
          <a:blip r:embed="rId3"/>
          <a:stretch>
            <a:fillRect/>
          </a:stretch>
        </p:blipFill>
        <p:spPr>
          <a:xfrm>
            <a:off x="6927" y="713509"/>
            <a:ext cx="4324640" cy="2984077"/>
          </a:xfrm>
          <a:prstGeom prst="rect">
            <a:avLst/>
          </a:prstGeom>
        </p:spPr>
      </p:pic>
      <p:sp>
        <p:nvSpPr>
          <p:cNvPr id="4" name="Rectangle 3"/>
          <p:cNvSpPr/>
          <p:nvPr/>
        </p:nvSpPr>
        <p:spPr>
          <a:xfrm>
            <a:off x="0" y="3846285"/>
            <a:ext cx="9137073" cy="954107"/>
          </a:xfrm>
          <a:prstGeom prst="rect">
            <a:avLst/>
          </a:prstGeom>
        </p:spPr>
        <p:txBody>
          <a:bodyPr wrap="square">
            <a:spAutoFit/>
          </a:bodyPr>
          <a:lstStyle/>
          <a:p>
            <a:pPr lvl="0" algn="just" rtl="1">
              <a:spcBef>
                <a:spcPct val="50000"/>
              </a:spcBef>
            </a:pPr>
            <a:r>
              <a:rPr lang="fa-IR" altLang="zh-CN" sz="2800" b="1" dirty="0">
                <a:solidFill>
                  <a:srgbClr val="7030A0"/>
                </a:solidFill>
                <a:cs typeface="B Mitra" panose="00000400000000000000" pitchFamily="2" charset="-78"/>
              </a:rPr>
              <a:t>*خاک ورزی عبارت است از عملیات مکانیکی که به منظور آماده سازی زمین برای زراعت روی خاک انجام می شود.</a:t>
            </a:r>
          </a:p>
        </p:txBody>
      </p:sp>
      <p:sp>
        <p:nvSpPr>
          <p:cNvPr id="5" name="Text Box 4"/>
          <p:cNvSpPr txBox="1">
            <a:spLocks noChangeArrowheads="1"/>
          </p:cNvSpPr>
          <p:nvPr/>
        </p:nvSpPr>
        <p:spPr bwMode="auto">
          <a:xfrm>
            <a:off x="215900" y="4976801"/>
            <a:ext cx="89281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b="1">
                <a:solidFill>
                  <a:schemeClr val="tx1"/>
                </a:solidFill>
                <a:latin typeface="Arial" panose="020B0604020202020204" pitchFamily="34" charset="0"/>
                <a:cs typeface="B Nazanin" panose="00000400000000000000" pitchFamily="2" charset="-78"/>
              </a:defRPr>
            </a:lvl1pPr>
            <a:lvl2pPr marL="742950" indent="-285750" eaLnBrk="0" hangingPunct="0">
              <a:defRPr sz="2400" b="1">
                <a:solidFill>
                  <a:schemeClr val="tx1"/>
                </a:solidFill>
                <a:latin typeface="Arial" panose="020B0604020202020204" pitchFamily="34" charset="0"/>
                <a:cs typeface="B Nazanin" panose="00000400000000000000" pitchFamily="2" charset="-78"/>
              </a:defRPr>
            </a:lvl2pPr>
            <a:lvl3pPr marL="1143000" indent="-228600" eaLnBrk="0" hangingPunct="0">
              <a:defRPr sz="2400" b="1">
                <a:solidFill>
                  <a:schemeClr val="tx1"/>
                </a:solidFill>
                <a:latin typeface="Arial" panose="020B0604020202020204" pitchFamily="34" charset="0"/>
                <a:cs typeface="B Nazanin" panose="00000400000000000000" pitchFamily="2" charset="-78"/>
              </a:defRPr>
            </a:lvl3pPr>
            <a:lvl4pPr marL="1600200" indent="-228600" eaLnBrk="0" hangingPunct="0">
              <a:defRPr sz="2400" b="1">
                <a:solidFill>
                  <a:schemeClr val="tx1"/>
                </a:solidFill>
                <a:latin typeface="Arial" panose="020B0604020202020204" pitchFamily="34" charset="0"/>
                <a:cs typeface="B Nazanin" panose="00000400000000000000" pitchFamily="2" charset="-78"/>
              </a:defRPr>
            </a:lvl4pPr>
            <a:lvl5pPr marL="2057400" indent="-228600" eaLnBrk="0" hangingPunct="0">
              <a:defRPr sz="2400" b="1">
                <a:solidFill>
                  <a:schemeClr val="tx1"/>
                </a:solidFill>
                <a:latin typeface="Arial" panose="020B0604020202020204" pitchFamily="34" charset="0"/>
                <a:cs typeface="B Nazanin" panose="00000400000000000000" pitchFamily="2" charset="-78"/>
              </a:defRPr>
            </a:lvl5pPr>
            <a:lvl6pPr marL="2514600" indent="-228600" algn="just" rtl="1" eaLnBrk="0" fontAlgn="base" hangingPunct="0">
              <a:spcBef>
                <a:spcPct val="50000"/>
              </a:spcBef>
              <a:spcAft>
                <a:spcPct val="0"/>
              </a:spcAft>
              <a:defRPr sz="2400" b="1">
                <a:solidFill>
                  <a:schemeClr val="tx1"/>
                </a:solidFill>
                <a:latin typeface="Arial" panose="020B0604020202020204" pitchFamily="34" charset="0"/>
                <a:cs typeface="B Nazanin" panose="00000400000000000000" pitchFamily="2" charset="-78"/>
              </a:defRPr>
            </a:lvl6pPr>
            <a:lvl7pPr marL="2971800" indent="-228600" algn="just" rtl="1" eaLnBrk="0" fontAlgn="base" hangingPunct="0">
              <a:spcBef>
                <a:spcPct val="50000"/>
              </a:spcBef>
              <a:spcAft>
                <a:spcPct val="0"/>
              </a:spcAft>
              <a:defRPr sz="2400" b="1">
                <a:solidFill>
                  <a:schemeClr val="tx1"/>
                </a:solidFill>
                <a:latin typeface="Arial" panose="020B0604020202020204" pitchFamily="34" charset="0"/>
                <a:cs typeface="B Nazanin" panose="00000400000000000000" pitchFamily="2" charset="-78"/>
              </a:defRPr>
            </a:lvl7pPr>
            <a:lvl8pPr marL="3429000" indent="-228600" algn="just" rtl="1" eaLnBrk="0" fontAlgn="base" hangingPunct="0">
              <a:spcBef>
                <a:spcPct val="50000"/>
              </a:spcBef>
              <a:spcAft>
                <a:spcPct val="0"/>
              </a:spcAft>
              <a:defRPr sz="2400" b="1">
                <a:solidFill>
                  <a:schemeClr val="tx1"/>
                </a:solidFill>
                <a:latin typeface="Arial" panose="020B0604020202020204" pitchFamily="34" charset="0"/>
                <a:cs typeface="B Nazanin" panose="00000400000000000000" pitchFamily="2" charset="-78"/>
              </a:defRPr>
            </a:lvl8pPr>
            <a:lvl9pPr marL="3886200" indent="-228600" algn="just" rtl="1" eaLnBrk="0" fontAlgn="base" hangingPunct="0">
              <a:spcBef>
                <a:spcPct val="50000"/>
              </a:spcBef>
              <a:spcAft>
                <a:spcPct val="0"/>
              </a:spcAft>
              <a:defRPr sz="2400" b="1">
                <a:solidFill>
                  <a:schemeClr val="tx1"/>
                </a:solidFill>
                <a:latin typeface="Arial" panose="020B0604020202020204" pitchFamily="34" charset="0"/>
                <a:cs typeface="B Nazanin" panose="00000400000000000000" pitchFamily="2" charset="-78"/>
              </a:defRPr>
            </a:lvl9pPr>
          </a:lstStyle>
          <a:p>
            <a:pPr algn="r" eaLnBrk="1" hangingPunct="1"/>
            <a:r>
              <a:rPr lang="fa-IR" altLang="zh-CN" dirty="0">
                <a:solidFill>
                  <a:srgbClr val="7030A0"/>
                </a:solidFill>
                <a:cs typeface="B Mitra" panose="00000400000000000000" pitchFamily="2" charset="-78"/>
              </a:rPr>
              <a:t>* </a:t>
            </a:r>
            <a:r>
              <a:rPr lang="fa-IR" altLang="zh-CN" dirty="0" smtClean="0">
                <a:solidFill>
                  <a:srgbClr val="0070C0"/>
                </a:solidFill>
                <a:cs typeface="B Mitra" panose="00000400000000000000" pitchFamily="2" charset="-78"/>
              </a:rPr>
              <a:t>عمل </a:t>
            </a:r>
            <a:r>
              <a:rPr lang="fa-IR" altLang="zh-CN" dirty="0">
                <a:solidFill>
                  <a:srgbClr val="0070C0"/>
                </a:solidFill>
                <a:cs typeface="B Mitra" panose="00000400000000000000" pitchFamily="2" charset="-78"/>
              </a:rPr>
              <a:t>اصلی خاک ورزی خرد کردن خاک برای تدارک یک بستر بذر مناسب است. </a:t>
            </a:r>
          </a:p>
          <a:p>
            <a:pPr algn="r" eaLnBrk="1" hangingPunct="1"/>
            <a:r>
              <a:rPr lang="fa-IR" altLang="zh-CN" dirty="0">
                <a:solidFill>
                  <a:srgbClr val="7030A0"/>
                </a:solidFill>
                <a:cs typeface="B Mitra" panose="00000400000000000000" pitchFamily="2" charset="-78"/>
              </a:rPr>
              <a:t>* </a:t>
            </a:r>
            <a:r>
              <a:rPr lang="fa-IR" altLang="zh-CN" dirty="0" smtClean="0">
                <a:solidFill>
                  <a:srgbClr val="0070C0"/>
                </a:solidFill>
                <a:cs typeface="B Mitra" panose="00000400000000000000" pitchFamily="2" charset="-78"/>
              </a:rPr>
              <a:t>خرد </a:t>
            </a:r>
            <a:r>
              <a:rPr lang="fa-IR" altLang="zh-CN" dirty="0">
                <a:solidFill>
                  <a:srgbClr val="0070C0"/>
                </a:solidFill>
                <a:cs typeface="B Mitra" panose="00000400000000000000" pitchFamily="2" charset="-78"/>
              </a:rPr>
              <a:t>کردن و سست نمودن خاک قدیمی ترین مرحله خاک ورزی است و گاوآهنهای مختلف را شامل می گردد .</a:t>
            </a:r>
            <a:r>
              <a:rPr lang="fa-IR" altLang="zh-CN" b="0" dirty="0">
                <a:solidFill>
                  <a:srgbClr val="0070C0"/>
                </a:solidFill>
                <a:cs typeface="B Mitra" panose="00000400000000000000" pitchFamily="2" charset="-78"/>
              </a:rPr>
              <a:t> </a:t>
            </a:r>
            <a:endParaRPr lang="en-US" altLang="en-US" b="0" dirty="0">
              <a:solidFill>
                <a:srgbClr val="0070C0"/>
              </a:solidFill>
              <a:cs typeface="B Mitra" panose="00000400000000000000" pitchFamily="2" charset="-78"/>
            </a:endParaRPr>
          </a:p>
        </p:txBody>
      </p:sp>
      <p:sp>
        <p:nvSpPr>
          <p:cNvPr id="6" name="Rectangle 2"/>
          <p:cNvSpPr txBox="1">
            <a:spLocks noChangeArrowheads="1"/>
          </p:cNvSpPr>
          <p:nvPr/>
        </p:nvSpPr>
        <p:spPr bwMode="auto">
          <a:xfrm>
            <a:off x="762000" y="-73844"/>
            <a:ext cx="7772400" cy="790450"/>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lvl1pPr algn="ctr" rtl="1" eaLnBrk="0" fontAlgn="base" hangingPunct="0">
              <a:spcBef>
                <a:spcPct val="0"/>
              </a:spcBef>
              <a:spcAft>
                <a:spcPct val="0"/>
              </a:spcAft>
              <a:defRPr sz="4800">
                <a:solidFill>
                  <a:schemeClr val="tx2"/>
                </a:solidFill>
                <a:effectLst>
                  <a:outerShdw blurRad="38100" dist="38100" dir="2700000" algn="tl">
                    <a:srgbClr val="FFFFFF"/>
                  </a:outerShdw>
                </a:effectLst>
                <a:latin typeface="+mj-lt"/>
                <a:ea typeface="+mj-ea"/>
                <a:cs typeface="+mj-cs"/>
              </a:defRPr>
            </a:lvl1pPr>
            <a:lvl2pPr algn="ctr" rtl="1" eaLnBrk="0" fontAlgn="base" hangingPunct="0">
              <a:spcBef>
                <a:spcPct val="0"/>
              </a:spcBef>
              <a:spcAft>
                <a:spcPct val="0"/>
              </a:spcAft>
              <a:defRPr sz="4400">
                <a:solidFill>
                  <a:schemeClr val="tx2"/>
                </a:solidFill>
                <a:effectLst>
                  <a:outerShdw blurRad="38100" dist="38100" dir="2700000" algn="tl">
                    <a:srgbClr val="FFFFFF"/>
                  </a:outerShdw>
                </a:effectLst>
                <a:latin typeface="Arial" pitchFamily="34" charset="0"/>
                <a:cs typeface="Arial" pitchFamily="34" charset="0"/>
              </a:defRPr>
            </a:lvl2pPr>
            <a:lvl3pPr algn="ctr" rtl="1" eaLnBrk="0" fontAlgn="base" hangingPunct="0">
              <a:spcBef>
                <a:spcPct val="0"/>
              </a:spcBef>
              <a:spcAft>
                <a:spcPct val="0"/>
              </a:spcAft>
              <a:defRPr sz="4400">
                <a:solidFill>
                  <a:schemeClr val="tx2"/>
                </a:solidFill>
                <a:effectLst>
                  <a:outerShdw blurRad="38100" dist="38100" dir="2700000" algn="tl">
                    <a:srgbClr val="FFFFFF"/>
                  </a:outerShdw>
                </a:effectLst>
                <a:latin typeface="Arial" pitchFamily="34" charset="0"/>
                <a:cs typeface="Arial" pitchFamily="34" charset="0"/>
              </a:defRPr>
            </a:lvl3pPr>
            <a:lvl4pPr algn="ctr" rtl="1" eaLnBrk="0" fontAlgn="base" hangingPunct="0">
              <a:spcBef>
                <a:spcPct val="0"/>
              </a:spcBef>
              <a:spcAft>
                <a:spcPct val="0"/>
              </a:spcAft>
              <a:defRPr sz="4400">
                <a:solidFill>
                  <a:schemeClr val="tx2"/>
                </a:solidFill>
                <a:effectLst>
                  <a:outerShdw blurRad="38100" dist="38100" dir="2700000" algn="tl">
                    <a:srgbClr val="FFFFFF"/>
                  </a:outerShdw>
                </a:effectLst>
                <a:latin typeface="Arial" pitchFamily="34" charset="0"/>
                <a:cs typeface="Arial" pitchFamily="34" charset="0"/>
              </a:defRPr>
            </a:lvl4pPr>
            <a:lvl5pPr algn="ctr" rtl="1" eaLnBrk="0" fontAlgn="base" hangingPunct="0">
              <a:spcBef>
                <a:spcPct val="0"/>
              </a:spcBef>
              <a:spcAft>
                <a:spcPct val="0"/>
              </a:spcAft>
              <a:defRPr sz="4400">
                <a:solidFill>
                  <a:schemeClr val="tx2"/>
                </a:solidFill>
                <a:effectLst>
                  <a:outerShdw blurRad="38100" dist="38100" dir="2700000" algn="tl">
                    <a:srgbClr val="FFFFFF"/>
                  </a:outerShdw>
                </a:effectLst>
                <a:latin typeface="Arial" pitchFamily="34" charset="0"/>
                <a:cs typeface="Arial" pitchFamily="34" charset="0"/>
              </a:defRPr>
            </a:lvl5pPr>
            <a:lvl6pPr marL="457200" algn="ctr" rtl="1" fontAlgn="base">
              <a:spcBef>
                <a:spcPct val="0"/>
              </a:spcBef>
              <a:spcAft>
                <a:spcPct val="0"/>
              </a:spcAft>
              <a:defRPr sz="4400">
                <a:solidFill>
                  <a:schemeClr val="tx2"/>
                </a:solidFill>
                <a:effectLst>
                  <a:outerShdw blurRad="38100" dist="38100" dir="2700000" algn="tl">
                    <a:srgbClr val="FFFFFF"/>
                  </a:outerShdw>
                </a:effectLst>
                <a:latin typeface="Arial" pitchFamily="34" charset="0"/>
                <a:cs typeface="Arial" pitchFamily="34" charset="0"/>
              </a:defRPr>
            </a:lvl6pPr>
            <a:lvl7pPr marL="914400" algn="ctr" rtl="1" fontAlgn="base">
              <a:spcBef>
                <a:spcPct val="0"/>
              </a:spcBef>
              <a:spcAft>
                <a:spcPct val="0"/>
              </a:spcAft>
              <a:defRPr sz="4400">
                <a:solidFill>
                  <a:schemeClr val="tx2"/>
                </a:solidFill>
                <a:effectLst>
                  <a:outerShdw blurRad="38100" dist="38100" dir="2700000" algn="tl">
                    <a:srgbClr val="FFFFFF"/>
                  </a:outerShdw>
                </a:effectLst>
                <a:latin typeface="Arial" pitchFamily="34" charset="0"/>
                <a:cs typeface="Arial" pitchFamily="34" charset="0"/>
              </a:defRPr>
            </a:lvl7pPr>
            <a:lvl8pPr marL="1371600" algn="ctr" rtl="1" fontAlgn="base">
              <a:spcBef>
                <a:spcPct val="0"/>
              </a:spcBef>
              <a:spcAft>
                <a:spcPct val="0"/>
              </a:spcAft>
              <a:defRPr sz="4400">
                <a:solidFill>
                  <a:schemeClr val="tx2"/>
                </a:solidFill>
                <a:effectLst>
                  <a:outerShdw blurRad="38100" dist="38100" dir="2700000" algn="tl">
                    <a:srgbClr val="FFFFFF"/>
                  </a:outerShdw>
                </a:effectLst>
                <a:latin typeface="Arial" pitchFamily="34" charset="0"/>
                <a:cs typeface="Arial" pitchFamily="34" charset="0"/>
              </a:defRPr>
            </a:lvl8pPr>
            <a:lvl9pPr marL="1828800" algn="ctr" rtl="1" fontAlgn="base">
              <a:spcBef>
                <a:spcPct val="0"/>
              </a:spcBef>
              <a:spcAft>
                <a:spcPct val="0"/>
              </a:spcAft>
              <a:defRPr sz="4400">
                <a:solidFill>
                  <a:schemeClr val="tx2"/>
                </a:solidFill>
                <a:effectLst>
                  <a:outerShdw blurRad="38100" dist="38100" dir="2700000" algn="tl">
                    <a:srgbClr val="FFFFFF"/>
                  </a:outerShdw>
                </a:effectLst>
                <a:latin typeface="Arial" pitchFamily="34" charset="0"/>
                <a:cs typeface="Arial" pitchFamily="34" charset="0"/>
              </a:defRPr>
            </a:lvl9pPr>
          </a:lstStyle>
          <a:p>
            <a:pPr eaLnBrk="1" hangingPunct="1">
              <a:defRPr/>
            </a:pPr>
            <a:r>
              <a:rPr lang="fa-IR" sz="3200" b="1" kern="0" dirty="0" smtClean="0">
                <a:solidFill>
                  <a:srgbClr val="FF0000"/>
                </a:solidFill>
                <a:cs typeface="B Zar" pitchFamily="2" charset="-78"/>
              </a:rPr>
              <a:t>تعریف خاکورزی</a:t>
            </a:r>
            <a:endParaRPr lang="en-US" sz="3200" b="1" kern="0" dirty="0" smtClean="0">
              <a:solidFill>
                <a:srgbClr val="FF0000"/>
              </a:solidFill>
              <a:cs typeface="B Zar" pitchFamily="2" charset="-78"/>
            </a:endParaRPr>
          </a:p>
        </p:txBody>
      </p:sp>
    </p:spTree>
    <p:extLst>
      <p:ext uri="{BB962C8B-B14F-4D97-AF65-F5344CB8AC3E}">
        <p14:creationId xmlns:p14="http://schemas.microsoft.com/office/powerpoint/2010/main" val="130697712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4"/>
          <p:cNvSpPr txBox="1">
            <a:spLocks noChangeArrowheads="1"/>
          </p:cNvSpPr>
          <p:nvPr/>
        </p:nvSpPr>
        <p:spPr bwMode="auto">
          <a:xfrm>
            <a:off x="1981200" y="6927"/>
            <a:ext cx="5027087" cy="584775"/>
          </a:xfrm>
          <a:prstGeom prst="rect">
            <a:avLst/>
          </a:prstGeom>
          <a:noFill/>
          <a:ln w="9525" algn="ctr">
            <a:noFill/>
            <a:miter lim="800000"/>
            <a:headEnd/>
            <a:tailEnd/>
          </a:ln>
          <a:effectLst/>
        </p:spPr>
        <p:txBody>
          <a:bodyPr wrap="square">
            <a:spAutoFit/>
          </a:bodyPr>
          <a:lstStyle/>
          <a:p>
            <a:pPr algn="ctr" rtl="1">
              <a:defRPr/>
            </a:pPr>
            <a:r>
              <a:rPr lang="fa-IR" sz="3200" b="1" dirty="0">
                <a:solidFill>
                  <a:srgbClr val="FF0000"/>
                </a:solidFill>
                <a:effectLst>
                  <a:outerShdw blurRad="38100" dist="38100" dir="2700000" algn="tl">
                    <a:srgbClr val="C0C0C0"/>
                  </a:outerShdw>
                </a:effectLst>
                <a:cs typeface="B Mitra" panose="00000400000000000000" pitchFamily="2" charset="-78"/>
              </a:rPr>
              <a:t>اهداف خاک </a:t>
            </a:r>
            <a:r>
              <a:rPr lang="fa-IR" sz="3200" b="1" dirty="0" smtClean="0">
                <a:solidFill>
                  <a:srgbClr val="FF0000"/>
                </a:solidFill>
                <a:effectLst>
                  <a:outerShdw blurRad="38100" dist="38100" dir="2700000" algn="tl">
                    <a:srgbClr val="C0C0C0"/>
                  </a:outerShdw>
                </a:effectLst>
                <a:cs typeface="B Mitra" panose="00000400000000000000" pitchFamily="2" charset="-78"/>
              </a:rPr>
              <a:t>ورزی</a:t>
            </a:r>
            <a:endParaRPr lang="en-US" sz="3200" b="1" dirty="0">
              <a:solidFill>
                <a:srgbClr val="FF0000"/>
              </a:solidFill>
              <a:effectLst>
                <a:outerShdw blurRad="38100" dist="38100" dir="2700000" algn="tl">
                  <a:srgbClr val="C0C0C0"/>
                </a:outerShdw>
              </a:effectLst>
              <a:cs typeface="B Mitra" panose="00000400000000000000" pitchFamily="2" charset="-78"/>
            </a:endParaRPr>
          </a:p>
        </p:txBody>
      </p:sp>
      <p:sp>
        <p:nvSpPr>
          <p:cNvPr id="3" name="Text Box 5"/>
          <p:cNvSpPr txBox="1">
            <a:spLocks noChangeArrowheads="1"/>
          </p:cNvSpPr>
          <p:nvPr/>
        </p:nvSpPr>
        <p:spPr bwMode="auto">
          <a:xfrm>
            <a:off x="-34636" y="1509013"/>
            <a:ext cx="9144000" cy="1569660"/>
          </a:xfrm>
          <a:prstGeom prst="rect">
            <a:avLst/>
          </a:prstGeom>
          <a:noFill/>
          <a:ln w="9525" algn="ctr">
            <a:noFill/>
            <a:miter lim="800000"/>
            <a:headEnd/>
            <a:tailEnd/>
          </a:ln>
          <a:effectLst/>
        </p:spPr>
        <p:txBody>
          <a:bodyPr wrap="square">
            <a:spAutoFit/>
          </a:bodyPr>
          <a:lstStyle/>
          <a:p>
            <a:pPr algn="r" rtl="1">
              <a:defRPr/>
            </a:pPr>
            <a:r>
              <a:rPr lang="fa-IR" sz="2400" dirty="0" smtClean="0">
                <a:effectLst>
                  <a:outerShdw blurRad="38100" dist="38100" dir="2700000" algn="tl">
                    <a:srgbClr val="C0C0C0"/>
                  </a:outerShdw>
                </a:effectLst>
                <a:cs typeface="B Mitra" panose="00000400000000000000" pitchFamily="2" charset="-78"/>
              </a:rPr>
              <a:t>1) </a:t>
            </a:r>
            <a:r>
              <a:rPr lang="fa-IR" sz="2400" b="1" dirty="0">
                <a:solidFill>
                  <a:srgbClr val="0000FF"/>
                </a:solidFill>
                <a:effectLst>
                  <a:outerShdw blurRad="38100" dist="38100" dir="2700000" algn="tl">
                    <a:srgbClr val="C0C0C0"/>
                  </a:outerShdw>
                </a:effectLst>
                <a:cs typeface="B Nazanin" panose="00000400000000000000" pitchFamily="2" charset="-78"/>
              </a:rPr>
              <a:t>بهسازی ساختمان خاک</a:t>
            </a:r>
          </a:p>
          <a:p>
            <a:pPr marL="342900" indent="-342900" algn="r" rtl="1">
              <a:defRPr/>
            </a:pPr>
            <a:r>
              <a:rPr lang="fa-IR" sz="2400" dirty="0">
                <a:effectLst>
                  <a:outerShdw blurRad="38100" dist="38100" dir="2700000" algn="tl">
                    <a:srgbClr val="C0C0C0"/>
                  </a:outerShdw>
                </a:effectLst>
                <a:cs typeface="B Mitra" panose="00000400000000000000" pitchFamily="2" charset="-78"/>
              </a:rPr>
              <a:t>یک بستر مطلوب برای بذر معمولا بر وجود ذرات کوچکتر و نرمتر در خاک در مجاورت بذرها دلالت </a:t>
            </a:r>
            <a:r>
              <a:rPr lang="fa-IR" sz="2400" dirty="0" smtClean="0">
                <a:effectLst>
                  <a:outerShdw blurRad="38100" dist="38100" dir="2700000" algn="tl">
                    <a:srgbClr val="C0C0C0"/>
                  </a:outerShdw>
                </a:effectLst>
                <a:cs typeface="B Mitra" panose="00000400000000000000" pitchFamily="2" charset="-78"/>
              </a:rPr>
              <a:t>میکند.</a:t>
            </a:r>
          </a:p>
          <a:p>
            <a:pPr marL="342900" indent="-342900" algn="r" rtl="1">
              <a:defRPr/>
            </a:pPr>
            <a:endParaRPr lang="fa-IR" sz="2400" dirty="0">
              <a:effectLst>
                <a:outerShdw blurRad="38100" dist="38100" dir="2700000" algn="tl">
                  <a:srgbClr val="C0C0C0"/>
                </a:outerShdw>
              </a:effectLst>
              <a:cs typeface="B Mitra" panose="00000400000000000000" pitchFamily="2" charset="-78"/>
            </a:endParaRPr>
          </a:p>
          <a:p>
            <a:pPr marL="342900" indent="-342900" algn="r" rtl="1">
              <a:defRPr/>
            </a:pPr>
            <a:r>
              <a:rPr lang="fa-IR" sz="2400" dirty="0">
                <a:effectLst>
                  <a:outerShdw blurRad="38100" dist="38100" dir="2700000" algn="tl">
                    <a:srgbClr val="C0C0C0"/>
                  </a:outerShdw>
                </a:effectLst>
                <a:cs typeface="B Mitra" panose="00000400000000000000" pitchFamily="2" charset="-78"/>
              </a:rPr>
              <a:t>2) </a:t>
            </a:r>
            <a:r>
              <a:rPr lang="fa-IR" sz="2400" b="1" dirty="0">
                <a:solidFill>
                  <a:srgbClr val="0000FF"/>
                </a:solidFill>
                <a:effectLst>
                  <a:outerShdw blurRad="38100" dist="38100" dir="2700000" algn="tl">
                    <a:srgbClr val="C0C0C0"/>
                  </a:outerShdw>
                </a:effectLst>
                <a:cs typeface="B Nazanin" panose="00000400000000000000" pitchFamily="2" charset="-78"/>
              </a:rPr>
              <a:t>حفظ و نگهداری رطوبت</a:t>
            </a:r>
            <a:endParaRPr lang="en-US" sz="2400" b="1" dirty="0">
              <a:solidFill>
                <a:srgbClr val="0000FF"/>
              </a:solidFill>
              <a:effectLst>
                <a:outerShdw blurRad="38100" dist="38100" dir="2700000" algn="tl">
                  <a:srgbClr val="C0C0C0"/>
                </a:outerShdw>
              </a:effectLst>
              <a:cs typeface="B Nazanin" panose="00000400000000000000" pitchFamily="2" charset="-78"/>
            </a:endParaRPr>
          </a:p>
        </p:txBody>
      </p:sp>
      <p:sp>
        <p:nvSpPr>
          <p:cNvPr id="4" name="Rectangle 6"/>
          <p:cNvSpPr>
            <a:spLocks noChangeArrowheads="1"/>
          </p:cNvSpPr>
          <p:nvPr/>
        </p:nvSpPr>
        <p:spPr bwMode="auto">
          <a:xfrm>
            <a:off x="5360972" y="3730624"/>
            <a:ext cx="3095720" cy="461665"/>
          </a:xfrm>
          <a:prstGeom prst="rect">
            <a:avLst/>
          </a:prstGeom>
          <a:noFill/>
          <a:ln w="38100" cmpd="dbl" algn="ctr">
            <a:solidFill>
              <a:srgbClr val="008000"/>
            </a:solidFill>
            <a:miter lim="800000"/>
            <a:headEnd/>
            <a:tailEnd/>
          </a:ln>
          <a:effectLst/>
        </p:spPr>
        <p:txBody>
          <a:bodyPr wrap="none" anchor="ctr">
            <a:spAutoFit/>
          </a:bodyPr>
          <a:lstStyle/>
          <a:p>
            <a:pPr algn="ctr" rtl="1">
              <a:defRPr/>
            </a:pPr>
            <a:r>
              <a:rPr lang="fa-IR" sz="2400">
                <a:effectLst>
                  <a:outerShdw blurRad="38100" dist="38100" dir="2700000" algn="tl">
                    <a:srgbClr val="C0C0C0"/>
                  </a:outerShdw>
                </a:effectLst>
                <a:cs typeface="B Mitra" panose="00000400000000000000" pitchFamily="2" charset="-78"/>
              </a:rPr>
              <a:t>ایجاد ناهمواری پس از خاک ورزی</a:t>
            </a:r>
            <a:endParaRPr lang="en-US" sz="2400">
              <a:effectLst>
                <a:outerShdw blurRad="38100" dist="38100" dir="2700000" algn="tl">
                  <a:srgbClr val="C0C0C0"/>
                </a:outerShdw>
              </a:effectLst>
              <a:cs typeface="B Mitra" panose="00000400000000000000" pitchFamily="2" charset="-78"/>
            </a:endParaRPr>
          </a:p>
        </p:txBody>
      </p:sp>
      <p:sp>
        <p:nvSpPr>
          <p:cNvPr id="5" name="Line 7"/>
          <p:cNvSpPr>
            <a:spLocks noChangeShapeType="1"/>
          </p:cNvSpPr>
          <p:nvPr/>
        </p:nvSpPr>
        <p:spPr bwMode="auto">
          <a:xfrm flipH="1">
            <a:off x="4889532" y="3978919"/>
            <a:ext cx="431800" cy="0"/>
          </a:xfrm>
          <a:prstGeom prst="line">
            <a:avLst/>
          </a:prstGeom>
          <a:noFill/>
          <a:ln w="38100" cmpd="dbl">
            <a:solidFill>
              <a:srgbClr val="008000"/>
            </a:solidFill>
            <a:round/>
            <a:headEnd/>
            <a:tailEnd type="triangle" w="med" len="med"/>
          </a:ln>
          <a:effectLst/>
        </p:spPr>
        <p:txBody>
          <a:bodyPr>
            <a:spAutoFit/>
          </a:bodyPr>
          <a:lstStyle/>
          <a:p>
            <a:pPr algn="r" rtl="1">
              <a:defRPr/>
            </a:pPr>
            <a:endParaRPr lang="fa-IR" sz="2400">
              <a:effectLst>
                <a:outerShdw blurRad="38100" dist="38100" dir="2700000" algn="tl">
                  <a:srgbClr val="000000">
                    <a:alpha val="43137"/>
                  </a:srgbClr>
                </a:outerShdw>
              </a:effectLst>
              <a:cs typeface="B Mitra" panose="00000400000000000000" pitchFamily="2" charset="-78"/>
            </a:endParaRPr>
          </a:p>
        </p:txBody>
      </p:sp>
      <p:sp>
        <p:nvSpPr>
          <p:cNvPr id="6" name="Rectangle 8"/>
          <p:cNvSpPr>
            <a:spLocks noChangeArrowheads="1"/>
          </p:cNvSpPr>
          <p:nvPr/>
        </p:nvSpPr>
        <p:spPr bwMode="auto">
          <a:xfrm>
            <a:off x="3612121" y="3783012"/>
            <a:ext cx="1335623" cy="461665"/>
          </a:xfrm>
          <a:prstGeom prst="rect">
            <a:avLst/>
          </a:prstGeom>
          <a:noFill/>
          <a:ln w="9525" algn="ctr">
            <a:solidFill>
              <a:srgbClr val="008000"/>
            </a:solidFill>
            <a:miter lim="800000"/>
            <a:headEnd/>
            <a:tailEnd/>
          </a:ln>
          <a:effectLst/>
        </p:spPr>
        <p:txBody>
          <a:bodyPr wrap="none" anchor="ctr">
            <a:spAutoFit/>
          </a:bodyPr>
          <a:lstStyle/>
          <a:p>
            <a:pPr algn="ctr" rtl="1">
              <a:defRPr/>
            </a:pPr>
            <a:r>
              <a:rPr lang="fa-IR" sz="2400" b="0" dirty="0">
                <a:effectLst>
                  <a:outerShdw blurRad="38100" dist="38100" dir="2700000" algn="tl">
                    <a:srgbClr val="C0C0C0"/>
                  </a:outerShdw>
                </a:effectLst>
                <a:cs typeface="B Mitra" panose="00000400000000000000" pitchFamily="2" charset="-78"/>
              </a:rPr>
              <a:t>کاهش آبدوی</a:t>
            </a:r>
            <a:endParaRPr lang="en-US" sz="2400" b="0" dirty="0">
              <a:effectLst>
                <a:outerShdw blurRad="38100" dist="38100" dir="2700000" algn="tl">
                  <a:srgbClr val="C0C0C0"/>
                </a:outerShdw>
              </a:effectLst>
              <a:cs typeface="B Mitra" panose="00000400000000000000" pitchFamily="2" charset="-78"/>
            </a:endParaRPr>
          </a:p>
        </p:txBody>
      </p:sp>
      <p:sp>
        <p:nvSpPr>
          <p:cNvPr id="7" name="Line 9"/>
          <p:cNvSpPr>
            <a:spLocks noChangeShapeType="1"/>
          </p:cNvSpPr>
          <p:nvPr/>
        </p:nvSpPr>
        <p:spPr bwMode="auto">
          <a:xfrm flipH="1">
            <a:off x="3232182" y="4050357"/>
            <a:ext cx="431800" cy="0"/>
          </a:xfrm>
          <a:prstGeom prst="line">
            <a:avLst/>
          </a:prstGeom>
          <a:noFill/>
          <a:ln w="9525">
            <a:solidFill>
              <a:srgbClr val="008000"/>
            </a:solidFill>
            <a:round/>
            <a:headEnd/>
            <a:tailEnd type="triangle" w="med" len="med"/>
          </a:ln>
          <a:effectLst/>
        </p:spPr>
        <p:txBody>
          <a:bodyPr>
            <a:spAutoFit/>
          </a:bodyPr>
          <a:lstStyle/>
          <a:p>
            <a:pPr algn="r" rtl="1">
              <a:defRPr/>
            </a:pPr>
            <a:endParaRPr lang="fa-IR" sz="2400">
              <a:effectLst>
                <a:outerShdw blurRad="38100" dist="38100" dir="2700000" algn="tl">
                  <a:srgbClr val="000000">
                    <a:alpha val="43137"/>
                  </a:srgbClr>
                </a:outerShdw>
              </a:effectLst>
              <a:cs typeface="B Mitra" panose="00000400000000000000" pitchFamily="2" charset="-78"/>
            </a:endParaRPr>
          </a:p>
        </p:txBody>
      </p:sp>
      <p:sp>
        <p:nvSpPr>
          <p:cNvPr id="8" name="Rectangle 10"/>
          <p:cNvSpPr>
            <a:spLocks noChangeArrowheads="1"/>
          </p:cNvSpPr>
          <p:nvPr/>
        </p:nvSpPr>
        <p:spPr bwMode="auto">
          <a:xfrm>
            <a:off x="908325" y="3819525"/>
            <a:ext cx="2379177" cy="461665"/>
          </a:xfrm>
          <a:prstGeom prst="rect">
            <a:avLst/>
          </a:prstGeom>
          <a:noFill/>
          <a:ln w="9525" algn="ctr">
            <a:solidFill>
              <a:srgbClr val="008000"/>
            </a:solidFill>
            <a:miter lim="800000"/>
            <a:headEnd/>
            <a:tailEnd/>
          </a:ln>
          <a:effectLst/>
        </p:spPr>
        <p:txBody>
          <a:bodyPr wrap="none" anchor="ctr">
            <a:spAutoFit/>
          </a:bodyPr>
          <a:lstStyle/>
          <a:p>
            <a:pPr algn="ctr" rtl="1">
              <a:defRPr/>
            </a:pPr>
            <a:r>
              <a:rPr lang="fa-IR" sz="2400" b="0" dirty="0">
                <a:effectLst>
                  <a:outerShdw blurRad="38100" dist="38100" dir="2700000" algn="tl">
                    <a:srgbClr val="C0C0C0"/>
                  </a:outerShdw>
                </a:effectLst>
                <a:cs typeface="B Mitra" panose="00000400000000000000" pitchFamily="2" charset="-78"/>
              </a:rPr>
              <a:t>کم کردن سله بستن خاک</a:t>
            </a:r>
            <a:endParaRPr lang="en-US" sz="2400" b="0" dirty="0">
              <a:effectLst>
                <a:outerShdw blurRad="38100" dist="38100" dir="2700000" algn="tl">
                  <a:srgbClr val="C0C0C0"/>
                </a:outerShdw>
              </a:effectLst>
              <a:cs typeface="B Mitra" panose="00000400000000000000" pitchFamily="2" charset="-78"/>
            </a:endParaRPr>
          </a:p>
        </p:txBody>
      </p:sp>
      <p:sp>
        <p:nvSpPr>
          <p:cNvPr id="9" name="Line 11"/>
          <p:cNvSpPr>
            <a:spLocks noChangeShapeType="1"/>
          </p:cNvSpPr>
          <p:nvPr/>
        </p:nvSpPr>
        <p:spPr bwMode="auto">
          <a:xfrm>
            <a:off x="2008220" y="4266257"/>
            <a:ext cx="0" cy="360362"/>
          </a:xfrm>
          <a:prstGeom prst="line">
            <a:avLst/>
          </a:prstGeom>
          <a:noFill/>
          <a:ln w="38100" cmpd="dbl">
            <a:solidFill>
              <a:srgbClr val="008000"/>
            </a:solidFill>
            <a:round/>
            <a:headEnd/>
            <a:tailEnd type="triangle" w="med" len="med"/>
          </a:ln>
          <a:effectLst/>
        </p:spPr>
        <p:txBody>
          <a:bodyPr>
            <a:spAutoFit/>
          </a:bodyPr>
          <a:lstStyle/>
          <a:p>
            <a:pPr algn="r" rtl="1">
              <a:defRPr/>
            </a:pPr>
            <a:endParaRPr lang="fa-IR" sz="2400">
              <a:effectLst>
                <a:outerShdw blurRad="38100" dist="38100" dir="2700000" algn="tl">
                  <a:srgbClr val="000000">
                    <a:alpha val="43137"/>
                  </a:srgbClr>
                </a:outerShdw>
              </a:effectLst>
              <a:cs typeface="B Mitra" panose="00000400000000000000" pitchFamily="2" charset="-78"/>
            </a:endParaRPr>
          </a:p>
        </p:txBody>
      </p:sp>
      <p:sp>
        <p:nvSpPr>
          <p:cNvPr id="10" name="Rectangle 12"/>
          <p:cNvSpPr>
            <a:spLocks noChangeArrowheads="1"/>
          </p:cNvSpPr>
          <p:nvPr/>
        </p:nvSpPr>
        <p:spPr bwMode="auto">
          <a:xfrm>
            <a:off x="990600" y="4648200"/>
            <a:ext cx="2271777" cy="461665"/>
          </a:xfrm>
          <a:prstGeom prst="rect">
            <a:avLst/>
          </a:prstGeom>
          <a:noFill/>
          <a:ln w="38100" cmpd="dbl" algn="ctr">
            <a:solidFill>
              <a:srgbClr val="008000"/>
            </a:solidFill>
            <a:miter lim="800000"/>
            <a:headEnd/>
            <a:tailEnd/>
          </a:ln>
          <a:effectLst/>
        </p:spPr>
        <p:txBody>
          <a:bodyPr wrap="none" anchor="ctr">
            <a:spAutoFit/>
          </a:bodyPr>
          <a:lstStyle/>
          <a:p>
            <a:pPr algn="ctr" rtl="1">
              <a:defRPr/>
            </a:pPr>
            <a:r>
              <a:rPr lang="fa-IR" sz="2400" b="0" dirty="0">
                <a:effectLst>
                  <a:outerShdw blurRad="38100" dist="38100" dir="2700000" algn="tl">
                    <a:srgbClr val="C0C0C0"/>
                  </a:outerShdw>
                </a:effectLst>
                <a:cs typeface="B Mitra" panose="00000400000000000000" pitchFamily="2" charset="-78"/>
              </a:rPr>
              <a:t>افزایش نفوذ آب در خاک</a:t>
            </a:r>
            <a:endParaRPr lang="en-US" sz="2400" b="0" dirty="0">
              <a:effectLst>
                <a:outerShdw blurRad="38100" dist="38100" dir="2700000" algn="tl">
                  <a:srgbClr val="C0C0C0"/>
                </a:outerShdw>
              </a:effectLst>
              <a:cs typeface="B Mitra" panose="00000400000000000000" pitchFamily="2" charset="-78"/>
            </a:endParaRPr>
          </a:p>
        </p:txBody>
      </p:sp>
    </p:spTree>
    <p:extLst>
      <p:ext uri="{BB962C8B-B14F-4D97-AF65-F5344CB8AC3E}">
        <p14:creationId xmlns:p14="http://schemas.microsoft.com/office/powerpoint/2010/main" val="2856115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2000"/>
                                        <p:tgtEl>
                                          <p:spTgt spid="3">
                                            <p:txEl>
                                              <p:pRg st="0" end="0"/>
                                            </p:txEl>
                                          </p:spTgt>
                                        </p:tgtEl>
                                      </p:cBhvr>
                                    </p:animEffect>
                                  </p:childTnLst>
                                </p:cTn>
                              </p:par>
                            </p:childTnLst>
                          </p:cTn>
                        </p:par>
                        <p:par>
                          <p:cTn id="8" fill="hold">
                            <p:stCondLst>
                              <p:cond delay="2000"/>
                            </p:stCondLst>
                            <p:childTnLst>
                              <p:par>
                                <p:cTn id="9" presetID="55" presetClass="entr" presetSubtype="0" fill="hold"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p:cTn id="11" dur="2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12" dur="2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13" dur="2000"/>
                                        <p:tgtEl>
                                          <p:spTgt spid="3">
                                            <p:txEl>
                                              <p:pRg st="1" end="1"/>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3" presetClass="entr" presetSubtype="16" fill="hold"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plus(in)">
                                      <p:cBhvr>
                                        <p:cTn id="18" dur="2000"/>
                                        <p:tgtEl>
                                          <p:spTgt spid="3">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53"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3000" fill="hold"/>
                                        <p:tgtEl>
                                          <p:spTgt spid="4"/>
                                        </p:tgtEl>
                                        <p:attrNameLst>
                                          <p:attrName>ppt_w</p:attrName>
                                        </p:attrNameLst>
                                      </p:cBhvr>
                                      <p:tavLst>
                                        <p:tav tm="0">
                                          <p:val>
                                            <p:fltVal val="0"/>
                                          </p:val>
                                        </p:tav>
                                        <p:tav tm="100000">
                                          <p:val>
                                            <p:strVal val="#ppt_w"/>
                                          </p:val>
                                        </p:tav>
                                      </p:tavLst>
                                    </p:anim>
                                    <p:anim calcmode="lin" valueType="num">
                                      <p:cBhvr>
                                        <p:cTn id="24" dur="3000" fill="hold"/>
                                        <p:tgtEl>
                                          <p:spTgt spid="4"/>
                                        </p:tgtEl>
                                        <p:attrNameLst>
                                          <p:attrName>ppt_h</p:attrName>
                                        </p:attrNameLst>
                                      </p:cBhvr>
                                      <p:tavLst>
                                        <p:tav tm="0">
                                          <p:val>
                                            <p:fltVal val="0"/>
                                          </p:val>
                                        </p:tav>
                                        <p:tav tm="100000">
                                          <p:val>
                                            <p:strVal val="#ppt_h"/>
                                          </p:val>
                                        </p:tav>
                                      </p:tavLst>
                                    </p:anim>
                                    <p:animEffect transition="in" filter="fade">
                                      <p:cBhvr>
                                        <p:cTn id="25" dur="3000"/>
                                        <p:tgtEl>
                                          <p:spTgt spid="4"/>
                                        </p:tgtEl>
                                      </p:cBhvr>
                                    </p:animEffect>
                                  </p:childTnLst>
                                </p:cTn>
                              </p:par>
                            </p:childTnLst>
                          </p:cTn>
                        </p:par>
                        <p:par>
                          <p:cTn id="26" fill="hold">
                            <p:stCondLst>
                              <p:cond delay="3000"/>
                            </p:stCondLst>
                            <p:childTnLst>
                              <p:par>
                                <p:cTn id="27" presetID="10" presetClass="entr" presetSubtype="0" fill="hold" nodeType="after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fade">
                                      <p:cBhvr>
                                        <p:cTn id="29" dur="2000"/>
                                        <p:tgtEl>
                                          <p:spTgt spid="5"/>
                                        </p:tgtEl>
                                      </p:cBhvr>
                                    </p:animEffect>
                                  </p:childTnLst>
                                </p:cTn>
                              </p:par>
                            </p:childTnLst>
                          </p:cTn>
                        </p:par>
                        <p:par>
                          <p:cTn id="30" fill="hold">
                            <p:stCondLst>
                              <p:cond delay="5000"/>
                            </p:stCondLst>
                            <p:childTnLst>
                              <p:par>
                                <p:cTn id="31" presetID="53" presetClass="entr" presetSubtype="0" fill="hold" grpId="0" nodeType="after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3000" fill="hold"/>
                                        <p:tgtEl>
                                          <p:spTgt spid="6"/>
                                        </p:tgtEl>
                                        <p:attrNameLst>
                                          <p:attrName>ppt_w</p:attrName>
                                        </p:attrNameLst>
                                      </p:cBhvr>
                                      <p:tavLst>
                                        <p:tav tm="0">
                                          <p:val>
                                            <p:fltVal val="0"/>
                                          </p:val>
                                        </p:tav>
                                        <p:tav tm="100000">
                                          <p:val>
                                            <p:strVal val="#ppt_w"/>
                                          </p:val>
                                        </p:tav>
                                      </p:tavLst>
                                    </p:anim>
                                    <p:anim calcmode="lin" valueType="num">
                                      <p:cBhvr>
                                        <p:cTn id="34" dur="3000" fill="hold"/>
                                        <p:tgtEl>
                                          <p:spTgt spid="6"/>
                                        </p:tgtEl>
                                        <p:attrNameLst>
                                          <p:attrName>ppt_h</p:attrName>
                                        </p:attrNameLst>
                                      </p:cBhvr>
                                      <p:tavLst>
                                        <p:tav tm="0">
                                          <p:val>
                                            <p:fltVal val="0"/>
                                          </p:val>
                                        </p:tav>
                                        <p:tav tm="100000">
                                          <p:val>
                                            <p:strVal val="#ppt_h"/>
                                          </p:val>
                                        </p:tav>
                                      </p:tavLst>
                                    </p:anim>
                                    <p:animEffect transition="in" filter="fade">
                                      <p:cBhvr>
                                        <p:cTn id="35" dur="3000"/>
                                        <p:tgtEl>
                                          <p:spTgt spid="6"/>
                                        </p:tgtEl>
                                      </p:cBhvr>
                                    </p:animEffect>
                                  </p:childTnLst>
                                </p:cTn>
                              </p:par>
                            </p:childTnLst>
                          </p:cTn>
                        </p:par>
                      </p:childTnLst>
                    </p:cTn>
                  </p:par>
                  <p:par>
                    <p:cTn id="36" fill="hold">
                      <p:stCondLst>
                        <p:cond delay="indefinite"/>
                      </p:stCondLst>
                      <p:childTnLst>
                        <p:par>
                          <p:cTn id="37" fill="hold">
                            <p:stCondLst>
                              <p:cond delay="0"/>
                            </p:stCondLst>
                            <p:childTnLst>
                              <p:par>
                                <p:cTn id="38" presetID="8" presetClass="entr" presetSubtype="16" fill="hold" nodeType="click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diamond(in)">
                                      <p:cBhvr>
                                        <p:cTn id="40" dur="2000"/>
                                        <p:tgtEl>
                                          <p:spTgt spid="7"/>
                                        </p:tgtEl>
                                      </p:cBhvr>
                                    </p:animEffect>
                                  </p:childTnLst>
                                </p:cTn>
                              </p:par>
                            </p:childTnLst>
                          </p:cTn>
                        </p:par>
                        <p:par>
                          <p:cTn id="41" fill="hold">
                            <p:stCondLst>
                              <p:cond delay="2000"/>
                            </p:stCondLst>
                            <p:childTnLst>
                              <p:par>
                                <p:cTn id="42" presetID="53" presetClass="entr" presetSubtype="0" fill="hold" grpId="0" nodeType="afterEffect">
                                  <p:stCondLst>
                                    <p:cond delay="0"/>
                                  </p:stCondLst>
                                  <p:childTnLst>
                                    <p:set>
                                      <p:cBhvr>
                                        <p:cTn id="43" dur="1" fill="hold">
                                          <p:stCondLst>
                                            <p:cond delay="0"/>
                                          </p:stCondLst>
                                        </p:cTn>
                                        <p:tgtEl>
                                          <p:spTgt spid="8"/>
                                        </p:tgtEl>
                                        <p:attrNameLst>
                                          <p:attrName>style.visibility</p:attrName>
                                        </p:attrNameLst>
                                      </p:cBhvr>
                                      <p:to>
                                        <p:strVal val="visible"/>
                                      </p:to>
                                    </p:set>
                                    <p:anim calcmode="lin" valueType="num">
                                      <p:cBhvr>
                                        <p:cTn id="44" dur="2000" fill="hold"/>
                                        <p:tgtEl>
                                          <p:spTgt spid="8"/>
                                        </p:tgtEl>
                                        <p:attrNameLst>
                                          <p:attrName>ppt_w</p:attrName>
                                        </p:attrNameLst>
                                      </p:cBhvr>
                                      <p:tavLst>
                                        <p:tav tm="0">
                                          <p:val>
                                            <p:fltVal val="0"/>
                                          </p:val>
                                        </p:tav>
                                        <p:tav tm="100000">
                                          <p:val>
                                            <p:strVal val="#ppt_w"/>
                                          </p:val>
                                        </p:tav>
                                      </p:tavLst>
                                    </p:anim>
                                    <p:anim calcmode="lin" valueType="num">
                                      <p:cBhvr>
                                        <p:cTn id="45" dur="2000" fill="hold"/>
                                        <p:tgtEl>
                                          <p:spTgt spid="8"/>
                                        </p:tgtEl>
                                        <p:attrNameLst>
                                          <p:attrName>ppt_h</p:attrName>
                                        </p:attrNameLst>
                                      </p:cBhvr>
                                      <p:tavLst>
                                        <p:tav tm="0">
                                          <p:val>
                                            <p:fltVal val="0"/>
                                          </p:val>
                                        </p:tav>
                                        <p:tav tm="100000">
                                          <p:val>
                                            <p:strVal val="#ppt_h"/>
                                          </p:val>
                                        </p:tav>
                                      </p:tavLst>
                                    </p:anim>
                                    <p:animEffect transition="in" filter="fade">
                                      <p:cBhvr>
                                        <p:cTn id="46" dur="2000"/>
                                        <p:tgtEl>
                                          <p:spTgt spid="8"/>
                                        </p:tgtEl>
                                      </p:cBhvr>
                                    </p:animEffect>
                                  </p:childTnLst>
                                </p:cTn>
                              </p:par>
                            </p:childTnLst>
                          </p:cTn>
                        </p:par>
                      </p:childTnLst>
                    </p:cTn>
                  </p:par>
                  <p:par>
                    <p:cTn id="47" fill="hold">
                      <p:stCondLst>
                        <p:cond delay="indefinite"/>
                      </p:stCondLst>
                      <p:childTnLst>
                        <p:par>
                          <p:cTn id="48" fill="hold">
                            <p:stCondLst>
                              <p:cond delay="0"/>
                            </p:stCondLst>
                            <p:childTnLst>
                              <p:par>
                                <p:cTn id="49" presetID="8" presetClass="entr" presetSubtype="16" fill="hold" nodeType="click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diamond(in)">
                                      <p:cBhvr>
                                        <p:cTn id="51" dur="2000"/>
                                        <p:tgtEl>
                                          <p:spTgt spid="9"/>
                                        </p:tgtEl>
                                      </p:cBhvr>
                                    </p:animEffect>
                                  </p:childTnLst>
                                </p:cTn>
                              </p:par>
                            </p:childTnLst>
                          </p:cTn>
                        </p:par>
                        <p:par>
                          <p:cTn id="52" fill="hold">
                            <p:stCondLst>
                              <p:cond delay="2000"/>
                            </p:stCondLst>
                            <p:childTnLst>
                              <p:par>
                                <p:cTn id="53" presetID="53" presetClass="entr" presetSubtype="0" fill="hold" grpId="0" nodeType="after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2000" fill="hold"/>
                                        <p:tgtEl>
                                          <p:spTgt spid="10"/>
                                        </p:tgtEl>
                                        <p:attrNameLst>
                                          <p:attrName>ppt_w</p:attrName>
                                        </p:attrNameLst>
                                      </p:cBhvr>
                                      <p:tavLst>
                                        <p:tav tm="0">
                                          <p:val>
                                            <p:fltVal val="0"/>
                                          </p:val>
                                        </p:tav>
                                        <p:tav tm="100000">
                                          <p:val>
                                            <p:strVal val="#ppt_w"/>
                                          </p:val>
                                        </p:tav>
                                      </p:tavLst>
                                    </p:anim>
                                    <p:anim calcmode="lin" valueType="num">
                                      <p:cBhvr>
                                        <p:cTn id="56" dur="2000" fill="hold"/>
                                        <p:tgtEl>
                                          <p:spTgt spid="10"/>
                                        </p:tgtEl>
                                        <p:attrNameLst>
                                          <p:attrName>ppt_h</p:attrName>
                                        </p:attrNameLst>
                                      </p:cBhvr>
                                      <p:tavLst>
                                        <p:tav tm="0">
                                          <p:val>
                                            <p:fltVal val="0"/>
                                          </p:val>
                                        </p:tav>
                                        <p:tav tm="100000">
                                          <p:val>
                                            <p:strVal val="#ppt_h"/>
                                          </p:val>
                                        </p:tav>
                                      </p:tavLst>
                                    </p:anim>
                                    <p:animEffect transition="in" filter="fade">
                                      <p:cBhvr>
                                        <p:cTn id="5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5"/>
          <p:cNvSpPr txBox="1">
            <a:spLocks noChangeArrowheads="1"/>
          </p:cNvSpPr>
          <p:nvPr/>
        </p:nvSpPr>
        <p:spPr bwMode="auto">
          <a:xfrm>
            <a:off x="358775" y="762000"/>
            <a:ext cx="8785225" cy="5447645"/>
          </a:xfrm>
          <a:prstGeom prst="rect">
            <a:avLst/>
          </a:prstGeom>
          <a:noFill/>
          <a:ln w="9525" algn="ctr">
            <a:noFill/>
            <a:miter lim="800000"/>
            <a:headEnd/>
            <a:tailEnd/>
          </a:ln>
          <a:effectLst/>
        </p:spPr>
        <p:txBody>
          <a:bodyPr>
            <a:spAutoFit/>
          </a:bodyPr>
          <a:lstStyle/>
          <a:p>
            <a:pPr marL="342900" indent="-342900" algn="just" rtl="1">
              <a:spcBef>
                <a:spcPct val="50000"/>
              </a:spcBef>
              <a:defRPr/>
            </a:pPr>
            <a:r>
              <a:rPr lang="fa-IR" sz="2400" b="1" dirty="0">
                <a:solidFill>
                  <a:srgbClr val="0000FF"/>
                </a:solidFill>
                <a:effectLst>
                  <a:outerShdw blurRad="38100" dist="38100" dir="2700000" algn="tl">
                    <a:srgbClr val="C0C0C0"/>
                  </a:outerShdw>
                </a:effectLst>
                <a:cs typeface="B Nazanin" panose="00000400000000000000" pitchFamily="2" charset="-78"/>
              </a:rPr>
              <a:t>3) تهویه خاک</a:t>
            </a:r>
          </a:p>
          <a:p>
            <a:pPr marL="342900" indent="-342900" algn="just" rtl="1">
              <a:spcBef>
                <a:spcPct val="50000"/>
              </a:spcBef>
              <a:defRPr/>
            </a:pPr>
            <a:r>
              <a:rPr lang="fa-IR" sz="2400" b="1" dirty="0">
                <a:solidFill>
                  <a:srgbClr val="000000"/>
                </a:solidFill>
                <a:effectLst>
                  <a:outerShdw blurRad="38100" dist="38100" dir="2700000" algn="tl">
                    <a:srgbClr val="C0C0C0"/>
                  </a:outerShdw>
                </a:effectLst>
                <a:cs typeface="B Nazanin" panose="00000400000000000000" pitchFamily="2" charset="-78"/>
              </a:rPr>
              <a:t>جریان هوا در خاک هایی که دارای ساختمان خوب هستند مناسب تر است</a:t>
            </a:r>
          </a:p>
          <a:p>
            <a:pPr marL="342900" indent="-342900" algn="just" rtl="1">
              <a:spcBef>
                <a:spcPct val="50000"/>
              </a:spcBef>
              <a:defRPr/>
            </a:pPr>
            <a:r>
              <a:rPr lang="fa-IR" sz="2400" b="1" dirty="0">
                <a:solidFill>
                  <a:srgbClr val="0000FF"/>
                </a:solidFill>
                <a:effectLst>
                  <a:outerShdw blurRad="38100" dist="38100" dir="2700000" algn="tl">
                    <a:srgbClr val="C0C0C0"/>
                  </a:outerShdw>
                </a:effectLst>
                <a:cs typeface="B Nazanin" panose="00000400000000000000" pitchFamily="2" charset="-78"/>
              </a:rPr>
              <a:t>4) نفوذ پذیری خاک</a:t>
            </a:r>
          </a:p>
          <a:p>
            <a:pPr marL="342900" indent="-342900" algn="just" rtl="1">
              <a:spcBef>
                <a:spcPct val="50000"/>
              </a:spcBef>
              <a:defRPr/>
            </a:pPr>
            <a:r>
              <a:rPr lang="fa-IR" sz="2400" b="1" dirty="0">
                <a:solidFill>
                  <a:srgbClr val="000000"/>
                </a:solidFill>
                <a:effectLst>
                  <a:outerShdw blurRad="38100" dist="38100" dir="2700000" algn="tl">
                    <a:srgbClr val="C0C0C0"/>
                  </a:outerShdw>
                </a:effectLst>
                <a:cs typeface="B Nazanin" panose="00000400000000000000" pitchFamily="2" charset="-78"/>
              </a:rPr>
              <a:t>با خاک ورزی لایه های فشرده شده خاک نرم شده و نفوذ آب در خاک بهبود می یابد.</a:t>
            </a:r>
          </a:p>
          <a:p>
            <a:pPr marL="342900" indent="-342900" algn="just" rtl="1">
              <a:spcBef>
                <a:spcPct val="50000"/>
              </a:spcBef>
              <a:defRPr/>
            </a:pPr>
            <a:r>
              <a:rPr lang="fa-IR" sz="2400" b="1" dirty="0">
                <a:solidFill>
                  <a:srgbClr val="0000FF"/>
                </a:solidFill>
                <a:effectLst>
                  <a:outerShdw blurRad="38100" dist="38100" dir="2700000" algn="tl">
                    <a:srgbClr val="C0C0C0"/>
                  </a:outerShdw>
                </a:effectLst>
                <a:cs typeface="B Nazanin" panose="00000400000000000000" pitchFamily="2" charset="-78"/>
              </a:rPr>
              <a:t>5) ریشه دوانی </a:t>
            </a:r>
          </a:p>
          <a:p>
            <a:pPr marL="342900" indent="-342900" algn="just" rtl="1">
              <a:spcBef>
                <a:spcPct val="50000"/>
              </a:spcBef>
              <a:defRPr/>
            </a:pPr>
            <a:r>
              <a:rPr lang="fa-IR" sz="2400" b="1" dirty="0">
                <a:solidFill>
                  <a:srgbClr val="000000"/>
                </a:solidFill>
                <a:effectLst>
                  <a:outerShdw blurRad="38100" dist="38100" dir="2700000" algn="tl">
                    <a:srgbClr val="C0C0C0"/>
                  </a:outerShdw>
                </a:effectLst>
                <a:cs typeface="B Nazanin" panose="00000400000000000000" pitchFamily="2" charset="-78"/>
              </a:rPr>
              <a:t>خاک ورزی معمولا روی 10% از حجم خاکی که ریشه اکثر محصولات در آن گسترش می یابد اثر می گذارد. با خاک ورزی «سخت </a:t>
            </a:r>
            <a:r>
              <a:rPr lang="fa-IR" sz="2400" b="1" dirty="0" smtClean="0">
                <a:solidFill>
                  <a:srgbClr val="000000"/>
                </a:solidFill>
                <a:effectLst>
                  <a:outerShdw blurRad="38100" dist="38100" dir="2700000" algn="tl">
                    <a:srgbClr val="C0C0C0"/>
                  </a:outerShdw>
                </a:effectLst>
                <a:cs typeface="B Nazanin" panose="00000400000000000000" pitchFamily="2" charset="-78"/>
              </a:rPr>
              <a:t>لایه(</a:t>
            </a:r>
            <a:r>
              <a:rPr lang="en-US" sz="2400" b="1" dirty="0" smtClean="0">
                <a:solidFill>
                  <a:srgbClr val="000000"/>
                </a:solidFill>
                <a:effectLst>
                  <a:outerShdw blurRad="38100" dist="38100" dir="2700000" algn="tl">
                    <a:srgbClr val="C0C0C0"/>
                  </a:outerShdw>
                </a:effectLst>
                <a:cs typeface="B Nazanin" panose="00000400000000000000" pitchFamily="2" charset="-78"/>
              </a:rPr>
              <a:t>hard pan</a:t>
            </a:r>
            <a:r>
              <a:rPr lang="fa-IR" sz="2400" b="1" dirty="0" smtClean="0">
                <a:solidFill>
                  <a:srgbClr val="000000"/>
                </a:solidFill>
                <a:effectLst>
                  <a:outerShdw blurRad="38100" dist="38100" dir="2700000" algn="tl">
                    <a:srgbClr val="C0C0C0"/>
                  </a:outerShdw>
                </a:effectLst>
                <a:cs typeface="B Nazanin" panose="00000400000000000000" pitchFamily="2" charset="-78"/>
              </a:rPr>
              <a:t>) </a:t>
            </a:r>
            <a:r>
              <a:rPr lang="fa-IR" sz="2400" b="1" dirty="0">
                <a:solidFill>
                  <a:srgbClr val="000000"/>
                </a:solidFill>
                <a:effectLst>
                  <a:outerShdw blurRad="38100" dist="38100" dir="2700000" algn="tl">
                    <a:srgbClr val="C0C0C0"/>
                  </a:outerShdw>
                </a:effectLst>
                <a:cs typeface="B Nazanin" panose="00000400000000000000" pitchFamily="2" charset="-78"/>
              </a:rPr>
              <a:t>» شکسته می رود.</a:t>
            </a:r>
          </a:p>
          <a:p>
            <a:pPr marL="342900" indent="-342900" algn="just" rtl="1">
              <a:spcBef>
                <a:spcPct val="50000"/>
              </a:spcBef>
              <a:defRPr/>
            </a:pPr>
            <a:r>
              <a:rPr lang="fa-IR" sz="2400" b="1" dirty="0">
                <a:solidFill>
                  <a:srgbClr val="0000FF"/>
                </a:solidFill>
                <a:effectLst>
                  <a:outerShdw blurRad="38100" dist="38100" dir="2700000" algn="tl">
                    <a:srgbClr val="C0C0C0"/>
                  </a:outerShdw>
                </a:effectLst>
                <a:cs typeface="B Nazanin" panose="00000400000000000000" pitchFamily="2" charset="-78"/>
              </a:rPr>
              <a:t>6) برگرداندن خاک</a:t>
            </a:r>
          </a:p>
          <a:p>
            <a:pPr marL="342900" indent="-342900" algn="just" rtl="1">
              <a:spcBef>
                <a:spcPct val="50000"/>
              </a:spcBef>
              <a:defRPr/>
            </a:pPr>
            <a:r>
              <a:rPr lang="fa-IR" sz="2400" b="1" dirty="0">
                <a:solidFill>
                  <a:srgbClr val="000000"/>
                </a:solidFill>
                <a:effectLst>
                  <a:outerShdw blurRad="38100" dist="38100" dir="2700000" algn="tl">
                    <a:srgbClr val="C0C0C0"/>
                  </a:outerShdw>
                </a:effectLst>
                <a:cs typeface="B Nazanin" panose="00000400000000000000" pitchFamily="2" charset="-78"/>
              </a:rPr>
              <a:t>در برخی مواقع لازم است خاک زیرین به رو منتقل شده و بقایای سطحی به زیر منتقل شوند. با </a:t>
            </a:r>
            <a:r>
              <a:rPr lang="fa-IR" sz="2400" b="1" dirty="0" smtClean="0">
                <a:solidFill>
                  <a:srgbClr val="000000"/>
                </a:solidFill>
                <a:effectLst>
                  <a:outerShdw blurRad="38100" dist="38100" dir="2700000" algn="tl">
                    <a:srgbClr val="C0C0C0"/>
                  </a:outerShdw>
                </a:effectLst>
                <a:cs typeface="B Nazanin" panose="00000400000000000000" pitchFamily="2" charset="-78"/>
              </a:rPr>
              <a:t>این عمل </a:t>
            </a:r>
            <a:r>
              <a:rPr lang="fa-IR" sz="2400" b="1" dirty="0">
                <a:solidFill>
                  <a:srgbClr val="000000"/>
                </a:solidFill>
                <a:effectLst>
                  <a:outerShdw blurRad="38100" dist="38100" dir="2700000" algn="tl">
                    <a:srgbClr val="C0C0C0"/>
                  </a:outerShdw>
                </a:effectLst>
                <a:cs typeface="B Nazanin" panose="00000400000000000000" pitchFamily="2" charset="-78"/>
              </a:rPr>
              <a:t>بقایای گیاهی مدفون و پوسیده می شوند.</a:t>
            </a:r>
            <a:endParaRPr lang="en-US" sz="2400" b="1" dirty="0">
              <a:solidFill>
                <a:srgbClr val="000000"/>
              </a:solidFill>
              <a:effectLst>
                <a:outerShdw blurRad="38100" dist="38100" dir="2700000" algn="tl">
                  <a:srgbClr val="C0C0C0"/>
                </a:outerShdw>
              </a:effectLst>
              <a:cs typeface="B Nazanin" panose="00000400000000000000" pitchFamily="2" charset="-78"/>
            </a:endParaRPr>
          </a:p>
        </p:txBody>
      </p:sp>
      <p:sp>
        <p:nvSpPr>
          <p:cNvPr id="3" name="Text Box 4"/>
          <p:cNvSpPr txBox="1">
            <a:spLocks noChangeArrowheads="1"/>
          </p:cNvSpPr>
          <p:nvPr/>
        </p:nvSpPr>
        <p:spPr bwMode="auto">
          <a:xfrm>
            <a:off x="1981200" y="6927"/>
            <a:ext cx="5027087" cy="584775"/>
          </a:xfrm>
          <a:prstGeom prst="rect">
            <a:avLst/>
          </a:prstGeom>
          <a:noFill/>
          <a:ln w="9525" algn="ctr">
            <a:noFill/>
            <a:miter lim="800000"/>
            <a:headEnd/>
            <a:tailEnd/>
          </a:ln>
          <a:effectLst/>
        </p:spPr>
        <p:txBody>
          <a:bodyPr wrap="square">
            <a:spAutoFit/>
          </a:bodyPr>
          <a:lstStyle/>
          <a:p>
            <a:pPr algn="ctr" rtl="1">
              <a:defRPr/>
            </a:pPr>
            <a:r>
              <a:rPr lang="fa-IR" sz="3200" b="1" dirty="0">
                <a:solidFill>
                  <a:srgbClr val="FF0000"/>
                </a:solidFill>
                <a:effectLst>
                  <a:outerShdw blurRad="38100" dist="38100" dir="2700000" algn="tl">
                    <a:srgbClr val="C0C0C0"/>
                  </a:outerShdw>
                </a:effectLst>
                <a:cs typeface="B Mitra" panose="00000400000000000000" pitchFamily="2" charset="-78"/>
              </a:rPr>
              <a:t>اهداف خاک </a:t>
            </a:r>
            <a:r>
              <a:rPr lang="fa-IR" sz="3200" b="1" dirty="0" smtClean="0">
                <a:solidFill>
                  <a:srgbClr val="FF0000"/>
                </a:solidFill>
                <a:effectLst>
                  <a:outerShdw blurRad="38100" dist="38100" dir="2700000" algn="tl">
                    <a:srgbClr val="C0C0C0"/>
                  </a:outerShdw>
                </a:effectLst>
                <a:cs typeface="B Mitra" panose="00000400000000000000" pitchFamily="2" charset="-78"/>
              </a:rPr>
              <a:t>ورزی</a:t>
            </a:r>
            <a:endParaRPr lang="en-US" sz="3200" b="1" dirty="0">
              <a:solidFill>
                <a:srgbClr val="FF0000"/>
              </a:solidFill>
              <a:effectLst>
                <a:outerShdw blurRad="38100" dist="38100" dir="2700000" algn="tl">
                  <a:srgbClr val="C0C0C0"/>
                </a:outerShdw>
              </a:effectLst>
              <a:cs typeface="B Mitra" panose="00000400000000000000" pitchFamily="2" charset="-78"/>
            </a:endParaRPr>
          </a:p>
        </p:txBody>
      </p:sp>
    </p:spTree>
    <p:extLst>
      <p:ext uri="{BB962C8B-B14F-4D97-AF65-F5344CB8AC3E}">
        <p14:creationId xmlns:p14="http://schemas.microsoft.com/office/powerpoint/2010/main" val="1345737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strips(downLeft)">
                                      <p:cBhvr>
                                        <p:cTn id="7" dur="2000"/>
                                        <p:tgtEl>
                                          <p:spTgt spid="2">
                                            <p:txEl>
                                              <p:pRg st="0" end="0"/>
                                            </p:txEl>
                                          </p:spTgt>
                                        </p:tgtEl>
                                      </p:cBhvr>
                                    </p:animEffect>
                                  </p:childTnLst>
                                </p:cTn>
                              </p:par>
                            </p:childTnLst>
                          </p:cTn>
                        </p:par>
                        <p:par>
                          <p:cTn id="8" fill="hold">
                            <p:stCondLst>
                              <p:cond delay="2000"/>
                            </p:stCondLst>
                            <p:childTnLst>
                              <p:par>
                                <p:cTn id="9" presetID="55" presetClass="entr" presetSubtype="0" fill="hold" nodeType="after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anim calcmode="lin" valueType="num">
                                      <p:cBhvr>
                                        <p:cTn id="11" dur="2000" fill="hold"/>
                                        <p:tgtEl>
                                          <p:spTgt spid="2">
                                            <p:txEl>
                                              <p:pRg st="1" end="1"/>
                                            </p:txEl>
                                          </p:spTgt>
                                        </p:tgtEl>
                                        <p:attrNameLst>
                                          <p:attrName>ppt_w</p:attrName>
                                        </p:attrNameLst>
                                      </p:cBhvr>
                                      <p:tavLst>
                                        <p:tav tm="0">
                                          <p:val>
                                            <p:strVal val="#ppt_w*0.70"/>
                                          </p:val>
                                        </p:tav>
                                        <p:tav tm="100000">
                                          <p:val>
                                            <p:strVal val="#ppt_w"/>
                                          </p:val>
                                        </p:tav>
                                      </p:tavLst>
                                    </p:anim>
                                    <p:anim calcmode="lin" valueType="num">
                                      <p:cBhvr>
                                        <p:cTn id="12" dur="2000" fill="hold"/>
                                        <p:tgtEl>
                                          <p:spTgt spid="2">
                                            <p:txEl>
                                              <p:pRg st="1" end="1"/>
                                            </p:txEl>
                                          </p:spTgt>
                                        </p:tgtEl>
                                        <p:attrNameLst>
                                          <p:attrName>ppt_h</p:attrName>
                                        </p:attrNameLst>
                                      </p:cBhvr>
                                      <p:tavLst>
                                        <p:tav tm="0">
                                          <p:val>
                                            <p:strVal val="#ppt_h"/>
                                          </p:val>
                                        </p:tav>
                                        <p:tav tm="100000">
                                          <p:val>
                                            <p:strVal val="#ppt_h"/>
                                          </p:val>
                                        </p:tav>
                                      </p:tavLst>
                                    </p:anim>
                                    <p:animEffect transition="in" filter="fade">
                                      <p:cBhvr>
                                        <p:cTn id="13" dur="2000"/>
                                        <p:tgtEl>
                                          <p:spTgt spid="2">
                                            <p:txEl>
                                              <p:pRg st="1" end="1"/>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3" presetClass="entr" presetSubtype="16" fill="hold" nodeType="clickEffect">
                                  <p:stCondLst>
                                    <p:cond delay="0"/>
                                  </p:stCondLst>
                                  <p:childTnLst>
                                    <p:set>
                                      <p:cBhvr>
                                        <p:cTn id="17" dur="1" fill="hold">
                                          <p:stCondLst>
                                            <p:cond delay="0"/>
                                          </p:stCondLst>
                                        </p:cTn>
                                        <p:tgtEl>
                                          <p:spTgt spid="2">
                                            <p:txEl>
                                              <p:pRg st="2" end="2"/>
                                            </p:txEl>
                                          </p:spTgt>
                                        </p:tgtEl>
                                        <p:attrNameLst>
                                          <p:attrName>style.visibility</p:attrName>
                                        </p:attrNameLst>
                                      </p:cBhvr>
                                      <p:to>
                                        <p:strVal val="visible"/>
                                      </p:to>
                                    </p:set>
                                    <p:animEffect transition="in" filter="plus(in)">
                                      <p:cBhvr>
                                        <p:cTn id="18" dur="2000"/>
                                        <p:tgtEl>
                                          <p:spTgt spid="2">
                                            <p:txEl>
                                              <p:pRg st="2" end="2"/>
                                            </p:txEl>
                                          </p:spTgt>
                                        </p:tgtEl>
                                      </p:cBhvr>
                                    </p:animEffect>
                                  </p:childTnLst>
                                </p:cTn>
                              </p:par>
                            </p:childTnLst>
                          </p:cTn>
                        </p:par>
                        <p:par>
                          <p:cTn id="19" fill="hold">
                            <p:stCondLst>
                              <p:cond delay="2000"/>
                            </p:stCondLst>
                            <p:childTnLst>
                              <p:par>
                                <p:cTn id="20" presetID="13" presetClass="entr" presetSubtype="16" fill="hold" nodeType="after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plus(in)">
                                      <p:cBhvr>
                                        <p:cTn id="22" dur="2000"/>
                                        <p:tgtEl>
                                          <p:spTgt spid="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3" presetClass="entr" presetSubtype="16" fill="hold"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animEffect transition="in" filter="plus(in)">
                                      <p:cBhvr>
                                        <p:cTn id="27" dur="2000"/>
                                        <p:tgtEl>
                                          <p:spTgt spid="2">
                                            <p:txEl>
                                              <p:pRg st="4" end="4"/>
                                            </p:txEl>
                                          </p:spTgt>
                                        </p:tgtEl>
                                      </p:cBhvr>
                                    </p:animEffect>
                                  </p:childTnLst>
                                </p:cTn>
                              </p:par>
                            </p:childTnLst>
                          </p:cTn>
                        </p:par>
                        <p:par>
                          <p:cTn id="28" fill="hold">
                            <p:stCondLst>
                              <p:cond delay="2000"/>
                            </p:stCondLst>
                            <p:childTnLst>
                              <p:par>
                                <p:cTn id="29" presetID="13" presetClass="entr" presetSubtype="16" fill="hold" nodeType="afterEffect">
                                  <p:stCondLst>
                                    <p:cond delay="0"/>
                                  </p:stCondLst>
                                  <p:childTnLst>
                                    <p:set>
                                      <p:cBhvr>
                                        <p:cTn id="30" dur="1" fill="hold">
                                          <p:stCondLst>
                                            <p:cond delay="0"/>
                                          </p:stCondLst>
                                        </p:cTn>
                                        <p:tgtEl>
                                          <p:spTgt spid="2">
                                            <p:txEl>
                                              <p:pRg st="5" end="5"/>
                                            </p:txEl>
                                          </p:spTgt>
                                        </p:tgtEl>
                                        <p:attrNameLst>
                                          <p:attrName>style.visibility</p:attrName>
                                        </p:attrNameLst>
                                      </p:cBhvr>
                                      <p:to>
                                        <p:strVal val="visible"/>
                                      </p:to>
                                    </p:set>
                                    <p:animEffect transition="in" filter="plus(in)">
                                      <p:cBhvr>
                                        <p:cTn id="31" dur="2000"/>
                                        <p:tgtEl>
                                          <p:spTgt spid="2">
                                            <p:txEl>
                                              <p:pRg st="5" end="5"/>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3" presetClass="entr" presetSubtype="16" fill="hold" nodeType="clickEffect">
                                  <p:stCondLst>
                                    <p:cond delay="0"/>
                                  </p:stCondLst>
                                  <p:childTnLst>
                                    <p:set>
                                      <p:cBhvr>
                                        <p:cTn id="35" dur="1" fill="hold">
                                          <p:stCondLst>
                                            <p:cond delay="0"/>
                                          </p:stCondLst>
                                        </p:cTn>
                                        <p:tgtEl>
                                          <p:spTgt spid="2">
                                            <p:txEl>
                                              <p:pRg st="6" end="6"/>
                                            </p:txEl>
                                          </p:spTgt>
                                        </p:tgtEl>
                                        <p:attrNameLst>
                                          <p:attrName>style.visibility</p:attrName>
                                        </p:attrNameLst>
                                      </p:cBhvr>
                                      <p:to>
                                        <p:strVal val="visible"/>
                                      </p:to>
                                    </p:set>
                                    <p:animEffect transition="in" filter="plus(in)">
                                      <p:cBhvr>
                                        <p:cTn id="36" dur="2000"/>
                                        <p:tgtEl>
                                          <p:spTgt spid="2">
                                            <p:txEl>
                                              <p:pRg st="6" end="6"/>
                                            </p:txEl>
                                          </p:spTgt>
                                        </p:tgtEl>
                                      </p:cBhvr>
                                    </p:animEffect>
                                  </p:childTnLst>
                                </p:cTn>
                              </p:par>
                            </p:childTnLst>
                          </p:cTn>
                        </p:par>
                        <p:par>
                          <p:cTn id="37" fill="hold">
                            <p:stCondLst>
                              <p:cond delay="2000"/>
                            </p:stCondLst>
                            <p:childTnLst>
                              <p:par>
                                <p:cTn id="38" presetID="13" presetClass="entr" presetSubtype="16" fill="hold" nodeType="afterEffect">
                                  <p:stCondLst>
                                    <p:cond delay="0"/>
                                  </p:stCondLst>
                                  <p:childTnLst>
                                    <p:set>
                                      <p:cBhvr>
                                        <p:cTn id="39" dur="1" fill="hold">
                                          <p:stCondLst>
                                            <p:cond delay="0"/>
                                          </p:stCondLst>
                                        </p:cTn>
                                        <p:tgtEl>
                                          <p:spTgt spid="2">
                                            <p:txEl>
                                              <p:pRg st="7" end="7"/>
                                            </p:txEl>
                                          </p:spTgt>
                                        </p:tgtEl>
                                        <p:attrNameLst>
                                          <p:attrName>style.visibility</p:attrName>
                                        </p:attrNameLst>
                                      </p:cBhvr>
                                      <p:to>
                                        <p:strVal val="visible"/>
                                      </p:to>
                                    </p:set>
                                    <p:animEffect transition="in" filter="plus(in)">
                                      <p:cBhvr>
                                        <p:cTn id="40" dur="2000"/>
                                        <p:tgtEl>
                                          <p:spTgt spid="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4"/>
          <p:cNvSpPr txBox="1">
            <a:spLocks noChangeArrowheads="1"/>
          </p:cNvSpPr>
          <p:nvPr/>
        </p:nvSpPr>
        <p:spPr bwMode="auto">
          <a:xfrm>
            <a:off x="331066" y="838200"/>
            <a:ext cx="8785225" cy="4339650"/>
          </a:xfrm>
          <a:prstGeom prst="rect">
            <a:avLst/>
          </a:prstGeom>
          <a:noFill/>
          <a:ln w="9525" algn="ctr">
            <a:noFill/>
            <a:miter lim="800000"/>
            <a:headEnd/>
            <a:tailEnd/>
          </a:ln>
          <a:effectLst/>
        </p:spPr>
        <p:txBody>
          <a:bodyPr>
            <a:spAutoFit/>
          </a:bodyPr>
          <a:lstStyle/>
          <a:p>
            <a:pPr marL="342900" indent="-342900" algn="just" rtl="1">
              <a:spcBef>
                <a:spcPct val="50000"/>
              </a:spcBef>
              <a:defRPr/>
            </a:pPr>
            <a:r>
              <a:rPr lang="fa-IR" sz="2400" b="1" dirty="0">
                <a:solidFill>
                  <a:srgbClr val="0000FF"/>
                </a:solidFill>
                <a:effectLst>
                  <a:outerShdw blurRad="38100" dist="38100" dir="2700000" algn="tl">
                    <a:srgbClr val="C0C0C0"/>
                  </a:outerShdw>
                </a:effectLst>
                <a:cs typeface="B Nazanin" panose="00000400000000000000" pitchFamily="2" charset="-78"/>
              </a:rPr>
              <a:t>7) کنترل علف های هرز</a:t>
            </a:r>
          </a:p>
          <a:p>
            <a:pPr marL="342900" indent="-342900" algn="just" rtl="1">
              <a:spcBef>
                <a:spcPct val="50000"/>
              </a:spcBef>
              <a:defRPr/>
            </a:pPr>
            <a:r>
              <a:rPr lang="fa-IR" sz="2400" b="1" dirty="0">
                <a:solidFill>
                  <a:srgbClr val="000000"/>
                </a:solidFill>
                <a:effectLst>
                  <a:outerShdw blurRad="38100" dist="38100" dir="2700000" algn="tl">
                    <a:srgbClr val="C0C0C0"/>
                  </a:outerShdw>
                </a:effectLst>
                <a:cs typeface="B Nazanin" panose="00000400000000000000" pitchFamily="2" charset="-78"/>
              </a:rPr>
              <a:t>مهمترین و سودمندترین هدف خاک ورزی را شاید بتوان کنترل علف های هرز بدین وسیله دانست</a:t>
            </a:r>
          </a:p>
          <a:p>
            <a:pPr marL="342900" indent="-342900" algn="just" rtl="1">
              <a:spcBef>
                <a:spcPct val="50000"/>
              </a:spcBef>
              <a:defRPr/>
            </a:pPr>
            <a:r>
              <a:rPr lang="fa-IR" sz="2400" b="1" dirty="0">
                <a:solidFill>
                  <a:srgbClr val="0000FF"/>
                </a:solidFill>
                <a:effectLst>
                  <a:outerShdw blurRad="38100" dist="38100" dir="2700000" algn="tl">
                    <a:srgbClr val="C0C0C0"/>
                  </a:outerShdw>
                </a:effectLst>
                <a:cs typeface="B Nazanin" panose="00000400000000000000" pitchFamily="2" charset="-78"/>
              </a:rPr>
              <a:t>8) جلوگیری از فرسایش خاک</a:t>
            </a:r>
          </a:p>
          <a:p>
            <a:pPr marL="342900" indent="-342900" algn="just" rtl="1">
              <a:spcBef>
                <a:spcPct val="50000"/>
              </a:spcBef>
              <a:defRPr/>
            </a:pPr>
            <a:r>
              <a:rPr lang="fa-IR" sz="2400" b="1" dirty="0">
                <a:solidFill>
                  <a:srgbClr val="000000"/>
                </a:solidFill>
                <a:effectLst>
                  <a:outerShdw blurRad="38100" dist="38100" dir="2700000" algn="tl">
                    <a:srgbClr val="C0C0C0"/>
                  </a:outerShdw>
                </a:effectLst>
                <a:cs typeface="B Nazanin" panose="00000400000000000000" pitchFamily="2" charset="-78"/>
              </a:rPr>
              <a:t>با خاک ورزی در جهت خطوط تراز و شیاردار کردن سطح خاک میتوان فرسایش خاک را به حداقل </a:t>
            </a:r>
            <a:r>
              <a:rPr lang="fa-IR" sz="2400" b="1" dirty="0" smtClean="0">
                <a:solidFill>
                  <a:srgbClr val="000000"/>
                </a:solidFill>
                <a:effectLst>
                  <a:outerShdw blurRad="38100" dist="38100" dir="2700000" algn="tl">
                    <a:srgbClr val="C0C0C0"/>
                  </a:outerShdw>
                </a:effectLst>
                <a:cs typeface="B Nazanin" panose="00000400000000000000" pitchFamily="2" charset="-78"/>
              </a:rPr>
              <a:t>رساند.</a:t>
            </a:r>
            <a:endParaRPr lang="fa-IR" sz="2400" b="1" dirty="0">
              <a:solidFill>
                <a:srgbClr val="000000"/>
              </a:solidFill>
              <a:effectLst>
                <a:outerShdw blurRad="38100" dist="38100" dir="2700000" algn="tl">
                  <a:srgbClr val="C0C0C0"/>
                </a:outerShdw>
              </a:effectLst>
              <a:cs typeface="B Nazanin" panose="00000400000000000000" pitchFamily="2" charset="-78"/>
            </a:endParaRPr>
          </a:p>
          <a:p>
            <a:pPr marL="342900" indent="-342900" algn="just" rtl="1">
              <a:spcBef>
                <a:spcPct val="50000"/>
              </a:spcBef>
              <a:defRPr/>
            </a:pPr>
            <a:r>
              <a:rPr lang="fa-IR" sz="2400" b="1" dirty="0">
                <a:solidFill>
                  <a:srgbClr val="0000FF"/>
                </a:solidFill>
                <a:effectLst>
                  <a:outerShdw blurRad="38100" dist="38100" dir="2700000" algn="tl">
                    <a:srgbClr val="C0C0C0"/>
                  </a:outerShdw>
                </a:effectLst>
                <a:cs typeface="B Nazanin" panose="00000400000000000000" pitchFamily="2" charset="-78"/>
              </a:rPr>
              <a:t>9) از بین بردن حشرات </a:t>
            </a:r>
          </a:p>
          <a:p>
            <a:pPr marL="342900" indent="-342900" algn="just" rtl="1">
              <a:spcBef>
                <a:spcPct val="50000"/>
              </a:spcBef>
              <a:defRPr/>
            </a:pPr>
            <a:r>
              <a:rPr lang="fa-IR" sz="2400" b="1" dirty="0">
                <a:solidFill>
                  <a:srgbClr val="000000"/>
                </a:solidFill>
                <a:effectLst>
                  <a:outerShdw blurRad="38100" dist="38100" dir="2700000" algn="tl">
                    <a:srgbClr val="C0C0C0"/>
                  </a:outerShdw>
                </a:effectLst>
                <a:cs typeface="B Nazanin" panose="00000400000000000000" pitchFamily="2" charset="-78"/>
              </a:rPr>
              <a:t>با برهم زدن ساختمان خاک لارو حشرات از بین رفته و لانه آنها نیز نابود می شود. بدین ترتیب می توان به کنترل آنها پرداخت. </a:t>
            </a:r>
          </a:p>
        </p:txBody>
      </p:sp>
      <p:sp>
        <p:nvSpPr>
          <p:cNvPr id="3" name="Text Box 4"/>
          <p:cNvSpPr txBox="1">
            <a:spLocks noChangeArrowheads="1"/>
          </p:cNvSpPr>
          <p:nvPr/>
        </p:nvSpPr>
        <p:spPr bwMode="auto">
          <a:xfrm>
            <a:off x="1981200" y="6927"/>
            <a:ext cx="5027087" cy="584775"/>
          </a:xfrm>
          <a:prstGeom prst="rect">
            <a:avLst/>
          </a:prstGeom>
          <a:noFill/>
          <a:ln w="9525" algn="ctr">
            <a:noFill/>
            <a:miter lim="800000"/>
            <a:headEnd/>
            <a:tailEnd/>
          </a:ln>
          <a:effectLst/>
        </p:spPr>
        <p:txBody>
          <a:bodyPr wrap="square">
            <a:spAutoFit/>
          </a:bodyPr>
          <a:lstStyle/>
          <a:p>
            <a:pPr algn="ctr" rtl="1">
              <a:defRPr/>
            </a:pPr>
            <a:r>
              <a:rPr lang="fa-IR" sz="3200" b="1" dirty="0">
                <a:solidFill>
                  <a:srgbClr val="FF0000"/>
                </a:solidFill>
                <a:effectLst>
                  <a:outerShdw blurRad="38100" dist="38100" dir="2700000" algn="tl">
                    <a:srgbClr val="C0C0C0"/>
                  </a:outerShdw>
                </a:effectLst>
                <a:cs typeface="B Mitra" panose="00000400000000000000" pitchFamily="2" charset="-78"/>
              </a:rPr>
              <a:t>اهداف خاک </a:t>
            </a:r>
            <a:r>
              <a:rPr lang="fa-IR" sz="3200" b="1" dirty="0" smtClean="0">
                <a:solidFill>
                  <a:srgbClr val="FF0000"/>
                </a:solidFill>
                <a:effectLst>
                  <a:outerShdw blurRad="38100" dist="38100" dir="2700000" algn="tl">
                    <a:srgbClr val="C0C0C0"/>
                  </a:outerShdw>
                </a:effectLst>
                <a:cs typeface="B Mitra" panose="00000400000000000000" pitchFamily="2" charset="-78"/>
              </a:rPr>
              <a:t>ورزی</a:t>
            </a:r>
            <a:endParaRPr lang="en-US" sz="3200" b="1" dirty="0">
              <a:solidFill>
                <a:srgbClr val="FF0000"/>
              </a:solidFill>
              <a:effectLst>
                <a:outerShdw blurRad="38100" dist="38100" dir="2700000" algn="tl">
                  <a:srgbClr val="C0C0C0"/>
                </a:outerShdw>
              </a:effectLst>
              <a:cs typeface="B Mitra" panose="00000400000000000000" pitchFamily="2" charset="-78"/>
            </a:endParaRPr>
          </a:p>
        </p:txBody>
      </p:sp>
    </p:spTree>
    <p:extLst>
      <p:ext uri="{BB962C8B-B14F-4D97-AF65-F5344CB8AC3E}">
        <p14:creationId xmlns:p14="http://schemas.microsoft.com/office/powerpoint/2010/main" val="914331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strips(downLeft)">
                                      <p:cBhvr>
                                        <p:cTn id="7" dur="2000"/>
                                        <p:tgtEl>
                                          <p:spTgt spid="2">
                                            <p:txEl>
                                              <p:pRg st="0" end="0"/>
                                            </p:txEl>
                                          </p:spTgt>
                                        </p:tgtEl>
                                      </p:cBhvr>
                                    </p:animEffect>
                                  </p:childTnLst>
                                </p:cTn>
                              </p:par>
                            </p:childTnLst>
                          </p:cTn>
                        </p:par>
                        <p:par>
                          <p:cTn id="8" fill="hold">
                            <p:stCondLst>
                              <p:cond delay="2000"/>
                            </p:stCondLst>
                            <p:childTnLst>
                              <p:par>
                                <p:cTn id="9" presetID="55" presetClass="entr" presetSubtype="0" fill="hold" nodeType="after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anim calcmode="lin" valueType="num">
                                      <p:cBhvr>
                                        <p:cTn id="11" dur="2000" fill="hold"/>
                                        <p:tgtEl>
                                          <p:spTgt spid="2">
                                            <p:txEl>
                                              <p:pRg st="1" end="1"/>
                                            </p:txEl>
                                          </p:spTgt>
                                        </p:tgtEl>
                                        <p:attrNameLst>
                                          <p:attrName>ppt_w</p:attrName>
                                        </p:attrNameLst>
                                      </p:cBhvr>
                                      <p:tavLst>
                                        <p:tav tm="0">
                                          <p:val>
                                            <p:strVal val="#ppt_w*0.70"/>
                                          </p:val>
                                        </p:tav>
                                        <p:tav tm="100000">
                                          <p:val>
                                            <p:strVal val="#ppt_w"/>
                                          </p:val>
                                        </p:tav>
                                      </p:tavLst>
                                    </p:anim>
                                    <p:anim calcmode="lin" valueType="num">
                                      <p:cBhvr>
                                        <p:cTn id="12" dur="2000" fill="hold"/>
                                        <p:tgtEl>
                                          <p:spTgt spid="2">
                                            <p:txEl>
                                              <p:pRg st="1" end="1"/>
                                            </p:txEl>
                                          </p:spTgt>
                                        </p:tgtEl>
                                        <p:attrNameLst>
                                          <p:attrName>ppt_h</p:attrName>
                                        </p:attrNameLst>
                                      </p:cBhvr>
                                      <p:tavLst>
                                        <p:tav tm="0">
                                          <p:val>
                                            <p:strVal val="#ppt_h"/>
                                          </p:val>
                                        </p:tav>
                                        <p:tav tm="100000">
                                          <p:val>
                                            <p:strVal val="#ppt_h"/>
                                          </p:val>
                                        </p:tav>
                                      </p:tavLst>
                                    </p:anim>
                                    <p:animEffect transition="in" filter="fade">
                                      <p:cBhvr>
                                        <p:cTn id="13" dur="2000"/>
                                        <p:tgtEl>
                                          <p:spTgt spid="2">
                                            <p:txEl>
                                              <p:pRg st="1" end="1"/>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3" presetClass="entr" presetSubtype="16" fill="hold" nodeType="clickEffect">
                                  <p:stCondLst>
                                    <p:cond delay="0"/>
                                  </p:stCondLst>
                                  <p:childTnLst>
                                    <p:set>
                                      <p:cBhvr>
                                        <p:cTn id="17" dur="1" fill="hold">
                                          <p:stCondLst>
                                            <p:cond delay="0"/>
                                          </p:stCondLst>
                                        </p:cTn>
                                        <p:tgtEl>
                                          <p:spTgt spid="2">
                                            <p:txEl>
                                              <p:pRg st="2" end="2"/>
                                            </p:txEl>
                                          </p:spTgt>
                                        </p:tgtEl>
                                        <p:attrNameLst>
                                          <p:attrName>style.visibility</p:attrName>
                                        </p:attrNameLst>
                                      </p:cBhvr>
                                      <p:to>
                                        <p:strVal val="visible"/>
                                      </p:to>
                                    </p:set>
                                    <p:animEffect transition="in" filter="plus(in)">
                                      <p:cBhvr>
                                        <p:cTn id="18" dur="2000"/>
                                        <p:tgtEl>
                                          <p:spTgt spid="2">
                                            <p:txEl>
                                              <p:pRg st="2" end="2"/>
                                            </p:txEl>
                                          </p:spTgt>
                                        </p:tgtEl>
                                      </p:cBhvr>
                                    </p:animEffect>
                                  </p:childTnLst>
                                </p:cTn>
                              </p:par>
                            </p:childTnLst>
                          </p:cTn>
                        </p:par>
                        <p:par>
                          <p:cTn id="19" fill="hold">
                            <p:stCondLst>
                              <p:cond delay="2000"/>
                            </p:stCondLst>
                            <p:childTnLst>
                              <p:par>
                                <p:cTn id="20" presetID="13" presetClass="entr" presetSubtype="16" fill="hold" nodeType="after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plus(in)">
                                      <p:cBhvr>
                                        <p:cTn id="22" dur="2000"/>
                                        <p:tgtEl>
                                          <p:spTgt spid="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3" presetClass="entr" presetSubtype="16" fill="hold"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animEffect transition="in" filter="plus(in)">
                                      <p:cBhvr>
                                        <p:cTn id="27" dur="2000"/>
                                        <p:tgtEl>
                                          <p:spTgt spid="2">
                                            <p:txEl>
                                              <p:pRg st="4" end="4"/>
                                            </p:txEl>
                                          </p:spTgt>
                                        </p:tgtEl>
                                      </p:cBhvr>
                                    </p:animEffect>
                                  </p:childTnLst>
                                </p:cTn>
                              </p:par>
                            </p:childTnLst>
                          </p:cTn>
                        </p:par>
                        <p:par>
                          <p:cTn id="28" fill="hold">
                            <p:stCondLst>
                              <p:cond delay="2000"/>
                            </p:stCondLst>
                            <p:childTnLst>
                              <p:par>
                                <p:cTn id="29" presetID="13" presetClass="entr" presetSubtype="16" fill="hold" nodeType="afterEffect">
                                  <p:stCondLst>
                                    <p:cond delay="0"/>
                                  </p:stCondLst>
                                  <p:childTnLst>
                                    <p:set>
                                      <p:cBhvr>
                                        <p:cTn id="30" dur="1" fill="hold">
                                          <p:stCondLst>
                                            <p:cond delay="0"/>
                                          </p:stCondLst>
                                        </p:cTn>
                                        <p:tgtEl>
                                          <p:spTgt spid="2">
                                            <p:txEl>
                                              <p:pRg st="5" end="5"/>
                                            </p:txEl>
                                          </p:spTgt>
                                        </p:tgtEl>
                                        <p:attrNameLst>
                                          <p:attrName>style.visibility</p:attrName>
                                        </p:attrNameLst>
                                      </p:cBhvr>
                                      <p:to>
                                        <p:strVal val="visible"/>
                                      </p:to>
                                    </p:set>
                                    <p:animEffect transition="in" filter="plus(in)">
                                      <p:cBhvr>
                                        <p:cTn id="31" dur="20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4"/>
          <p:cNvSpPr txBox="1">
            <a:spLocks noChangeArrowheads="1"/>
          </p:cNvSpPr>
          <p:nvPr/>
        </p:nvSpPr>
        <p:spPr bwMode="auto">
          <a:xfrm>
            <a:off x="0" y="6927"/>
            <a:ext cx="9144000" cy="584775"/>
          </a:xfrm>
          <a:prstGeom prst="rect">
            <a:avLst/>
          </a:prstGeom>
          <a:noFill/>
          <a:ln w="9525" algn="ctr">
            <a:noFill/>
            <a:miter lim="800000"/>
            <a:headEnd/>
            <a:tailEnd/>
          </a:ln>
          <a:effectLst/>
        </p:spPr>
        <p:txBody>
          <a:bodyPr wrap="square">
            <a:spAutoFit/>
          </a:bodyPr>
          <a:lstStyle/>
          <a:p>
            <a:pPr algn="ctr" rtl="1">
              <a:defRPr/>
            </a:pPr>
            <a:r>
              <a:rPr lang="fa-IR" sz="3200" b="1" dirty="0" smtClean="0">
                <a:solidFill>
                  <a:srgbClr val="FF0000"/>
                </a:solidFill>
                <a:effectLst>
                  <a:outerShdw blurRad="38100" dist="38100" dir="2700000" algn="tl">
                    <a:srgbClr val="C0C0C0"/>
                  </a:outerShdw>
                </a:effectLst>
                <a:cs typeface="B Mitra" panose="00000400000000000000" pitchFamily="2" charset="-78"/>
              </a:rPr>
              <a:t>طبقه بندی ماشین‌های خاکورزی از لحاظ نحوه کار</a:t>
            </a:r>
            <a:endParaRPr lang="en-US" sz="3200" b="1" dirty="0">
              <a:solidFill>
                <a:srgbClr val="FF0000"/>
              </a:solidFill>
              <a:effectLst>
                <a:outerShdw blurRad="38100" dist="38100" dir="2700000" algn="tl">
                  <a:srgbClr val="C0C0C0"/>
                </a:outerShdw>
              </a:effectLst>
              <a:cs typeface="B Mitra" panose="00000400000000000000" pitchFamily="2" charset="-78"/>
            </a:endParaRPr>
          </a:p>
        </p:txBody>
      </p:sp>
      <p:sp>
        <p:nvSpPr>
          <p:cNvPr id="5" name="Text Box 4"/>
          <p:cNvSpPr txBox="1">
            <a:spLocks noChangeArrowheads="1"/>
          </p:cNvSpPr>
          <p:nvPr/>
        </p:nvSpPr>
        <p:spPr bwMode="auto">
          <a:xfrm>
            <a:off x="24607" y="762000"/>
            <a:ext cx="9119393"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b="1">
                <a:solidFill>
                  <a:schemeClr val="tx1"/>
                </a:solidFill>
                <a:latin typeface="Arial" panose="020B0604020202020204" pitchFamily="34" charset="0"/>
                <a:cs typeface="B Nazanin" panose="00000400000000000000" pitchFamily="2" charset="-78"/>
              </a:defRPr>
            </a:lvl1pPr>
            <a:lvl2pPr marL="742950" indent="-285750" eaLnBrk="0" hangingPunct="0">
              <a:defRPr sz="2400" b="1">
                <a:solidFill>
                  <a:schemeClr val="tx1"/>
                </a:solidFill>
                <a:latin typeface="Arial" panose="020B0604020202020204" pitchFamily="34" charset="0"/>
                <a:cs typeface="B Nazanin" panose="00000400000000000000" pitchFamily="2" charset="-78"/>
              </a:defRPr>
            </a:lvl2pPr>
            <a:lvl3pPr marL="1143000" indent="-228600" eaLnBrk="0" hangingPunct="0">
              <a:defRPr sz="2400" b="1">
                <a:solidFill>
                  <a:schemeClr val="tx1"/>
                </a:solidFill>
                <a:latin typeface="Arial" panose="020B0604020202020204" pitchFamily="34" charset="0"/>
                <a:cs typeface="B Nazanin" panose="00000400000000000000" pitchFamily="2" charset="-78"/>
              </a:defRPr>
            </a:lvl3pPr>
            <a:lvl4pPr marL="1600200" indent="-228600" eaLnBrk="0" hangingPunct="0">
              <a:defRPr sz="2400" b="1">
                <a:solidFill>
                  <a:schemeClr val="tx1"/>
                </a:solidFill>
                <a:latin typeface="Arial" panose="020B0604020202020204" pitchFamily="34" charset="0"/>
                <a:cs typeface="B Nazanin" panose="00000400000000000000" pitchFamily="2" charset="-78"/>
              </a:defRPr>
            </a:lvl4pPr>
            <a:lvl5pPr marL="2057400" indent="-228600" eaLnBrk="0" hangingPunct="0">
              <a:defRPr sz="2400" b="1">
                <a:solidFill>
                  <a:schemeClr val="tx1"/>
                </a:solidFill>
                <a:latin typeface="Arial" panose="020B0604020202020204" pitchFamily="34" charset="0"/>
                <a:cs typeface="B Nazanin" panose="00000400000000000000" pitchFamily="2" charset="-78"/>
              </a:defRPr>
            </a:lvl5pPr>
            <a:lvl6pPr marL="2514600" indent="-228600" algn="just" rtl="1" eaLnBrk="0" fontAlgn="base" hangingPunct="0">
              <a:spcBef>
                <a:spcPct val="50000"/>
              </a:spcBef>
              <a:spcAft>
                <a:spcPct val="0"/>
              </a:spcAft>
              <a:defRPr sz="2400" b="1">
                <a:solidFill>
                  <a:schemeClr val="tx1"/>
                </a:solidFill>
                <a:latin typeface="Arial" panose="020B0604020202020204" pitchFamily="34" charset="0"/>
                <a:cs typeface="B Nazanin" panose="00000400000000000000" pitchFamily="2" charset="-78"/>
              </a:defRPr>
            </a:lvl6pPr>
            <a:lvl7pPr marL="2971800" indent="-228600" algn="just" rtl="1" eaLnBrk="0" fontAlgn="base" hangingPunct="0">
              <a:spcBef>
                <a:spcPct val="50000"/>
              </a:spcBef>
              <a:spcAft>
                <a:spcPct val="0"/>
              </a:spcAft>
              <a:defRPr sz="2400" b="1">
                <a:solidFill>
                  <a:schemeClr val="tx1"/>
                </a:solidFill>
                <a:latin typeface="Arial" panose="020B0604020202020204" pitchFamily="34" charset="0"/>
                <a:cs typeface="B Nazanin" panose="00000400000000000000" pitchFamily="2" charset="-78"/>
              </a:defRPr>
            </a:lvl7pPr>
            <a:lvl8pPr marL="3429000" indent="-228600" algn="just" rtl="1" eaLnBrk="0" fontAlgn="base" hangingPunct="0">
              <a:spcBef>
                <a:spcPct val="50000"/>
              </a:spcBef>
              <a:spcAft>
                <a:spcPct val="0"/>
              </a:spcAft>
              <a:defRPr sz="2400" b="1">
                <a:solidFill>
                  <a:schemeClr val="tx1"/>
                </a:solidFill>
                <a:latin typeface="Arial" panose="020B0604020202020204" pitchFamily="34" charset="0"/>
                <a:cs typeface="B Nazanin" panose="00000400000000000000" pitchFamily="2" charset="-78"/>
              </a:defRPr>
            </a:lvl8pPr>
            <a:lvl9pPr marL="3886200" indent="-228600" algn="just" rtl="1" eaLnBrk="0" fontAlgn="base" hangingPunct="0">
              <a:spcBef>
                <a:spcPct val="50000"/>
              </a:spcBef>
              <a:spcAft>
                <a:spcPct val="0"/>
              </a:spcAft>
              <a:defRPr sz="2400" b="1">
                <a:solidFill>
                  <a:schemeClr val="tx1"/>
                </a:solidFill>
                <a:latin typeface="Arial" panose="020B0604020202020204" pitchFamily="34" charset="0"/>
                <a:cs typeface="B Nazanin" panose="00000400000000000000" pitchFamily="2" charset="-78"/>
              </a:defRPr>
            </a:lvl9pPr>
          </a:lstStyle>
          <a:p>
            <a:pPr algn="justLow" rtl="1" eaLnBrk="1" hangingPunct="1">
              <a:lnSpc>
                <a:spcPct val="200000"/>
              </a:lnSpc>
            </a:pPr>
            <a:r>
              <a:rPr lang="fa-IR" altLang="zh-CN" dirty="0" smtClean="0">
                <a:solidFill>
                  <a:srgbClr val="0070C0"/>
                </a:solidFill>
                <a:cs typeface="B Mitra" panose="00000400000000000000" pitchFamily="2" charset="-78"/>
              </a:rPr>
              <a:t>1- ماشین‌هایی که خاک را بریده و بر می‌گردانند. مانند گاوآهن‌های برگردان‌دار و بشقابی</a:t>
            </a:r>
          </a:p>
          <a:p>
            <a:pPr algn="justLow" rtl="1" eaLnBrk="1" hangingPunct="1">
              <a:lnSpc>
                <a:spcPct val="200000"/>
              </a:lnSpc>
            </a:pPr>
            <a:r>
              <a:rPr lang="fa-IR" altLang="en-US" dirty="0" smtClean="0">
                <a:solidFill>
                  <a:srgbClr val="0070C0"/>
                </a:solidFill>
                <a:cs typeface="B Mitra" panose="00000400000000000000" pitchFamily="2" charset="-78"/>
              </a:rPr>
              <a:t>2- </a:t>
            </a:r>
            <a:r>
              <a:rPr lang="fa-IR" altLang="zh-CN" dirty="0" smtClean="0">
                <a:solidFill>
                  <a:srgbClr val="0070C0"/>
                </a:solidFill>
                <a:cs typeface="B Mitra" panose="00000400000000000000" pitchFamily="2" charset="-78"/>
              </a:rPr>
              <a:t>ماشین‌هایی که خاک را فقط بریده و خرد می‌کنند. مانند گاوآهن های چیزل، کولتیواتور و هرس ها</a:t>
            </a:r>
          </a:p>
          <a:p>
            <a:pPr algn="justLow" rtl="1" eaLnBrk="1" hangingPunct="1">
              <a:lnSpc>
                <a:spcPct val="200000"/>
              </a:lnSpc>
            </a:pPr>
            <a:r>
              <a:rPr lang="fa-IR" altLang="en-US" dirty="0" smtClean="0">
                <a:solidFill>
                  <a:srgbClr val="0070C0"/>
                </a:solidFill>
                <a:cs typeface="B Mitra" panose="00000400000000000000" pitchFamily="2" charset="-78"/>
              </a:rPr>
              <a:t>3- </a:t>
            </a:r>
            <a:r>
              <a:rPr lang="fa-IR" altLang="zh-CN" dirty="0" smtClean="0">
                <a:solidFill>
                  <a:srgbClr val="0070C0"/>
                </a:solidFill>
                <a:cs typeface="B Mitra" panose="00000400000000000000" pitchFamily="2" charset="-78"/>
              </a:rPr>
              <a:t>ماشین‌هایی که خاک را بریده و به هم می‌زنند. مانند تیلرهای دوار و هرس های دوار</a:t>
            </a:r>
          </a:p>
          <a:p>
            <a:pPr algn="justLow" rtl="1" eaLnBrk="1" hangingPunct="1">
              <a:lnSpc>
                <a:spcPct val="200000"/>
              </a:lnSpc>
            </a:pPr>
            <a:r>
              <a:rPr lang="fa-IR" altLang="en-US" dirty="0" smtClean="0">
                <a:solidFill>
                  <a:srgbClr val="0070C0"/>
                </a:solidFill>
                <a:cs typeface="B Mitra" panose="00000400000000000000" pitchFamily="2" charset="-78"/>
              </a:rPr>
              <a:t>4- </a:t>
            </a:r>
            <a:r>
              <a:rPr lang="fa-IR" altLang="zh-CN" dirty="0" smtClean="0">
                <a:solidFill>
                  <a:srgbClr val="0070C0"/>
                </a:solidFill>
                <a:cs typeface="B Mitra" panose="00000400000000000000" pitchFamily="2" charset="-78"/>
              </a:rPr>
              <a:t>ماشین‌هایی که برای صاف کردن و فشردن خاک استفاده می‌شوند. مانند ماله و غلتک</a:t>
            </a:r>
            <a:endParaRPr lang="en-US" altLang="en-US" dirty="0" smtClean="0">
              <a:solidFill>
                <a:srgbClr val="0070C0"/>
              </a:solidFill>
              <a:cs typeface="B Mitra" panose="00000400000000000000" pitchFamily="2" charset="-78"/>
            </a:endParaRPr>
          </a:p>
          <a:p>
            <a:pPr algn="justLow" rtl="1" eaLnBrk="1" hangingPunct="1">
              <a:lnSpc>
                <a:spcPct val="200000"/>
              </a:lnSpc>
            </a:pPr>
            <a:endParaRPr lang="en-US" altLang="en-US" dirty="0">
              <a:solidFill>
                <a:srgbClr val="0070C0"/>
              </a:solidFill>
              <a:cs typeface="B Mitra" panose="00000400000000000000" pitchFamily="2" charset="-78"/>
            </a:endParaRPr>
          </a:p>
        </p:txBody>
      </p:sp>
    </p:spTree>
    <p:extLst>
      <p:ext uri="{BB962C8B-B14F-4D97-AF65-F5344CB8AC3E}">
        <p14:creationId xmlns:p14="http://schemas.microsoft.com/office/powerpoint/2010/main" val="4112434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9"/>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4"/>
          <p:cNvSpPr txBox="1">
            <a:spLocks noChangeArrowheads="1"/>
          </p:cNvSpPr>
          <p:nvPr/>
        </p:nvSpPr>
        <p:spPr bwMode="auto">
          <a:xfrm>
            <a:off x="0" y="6927"/>
            <a:ext cx="9144000" cy="584775"/>
          </a:xfrm>
          <a:prstGeom prst="rect">
            <a:avLst/>
          </a:prstGeom>
          <a:noFill/>
          <a:ln w="9525" algn="ctr">
            <a:noFill/>
            <a:miter lim="800000"/>
            <a:headEnd/>
            <a:tailEnd/>
          </a:ln>
          <a:effectLst/>
        </p:spPr>
        <p:txBody>
          <a:bodyPr wrap="square">
            <a:spAutoFit/>
          </a:bodyPr>
          <a:lstStyle/>
          <a:p>
            <a:pPr algn="ctr" rtl="1">
              <a:defRPr/>
            </a:pPr>
            <a:r>
              <a:rPr lang="fa-IR" sz="3200" b="1" dirty="0" smtClean="0">
                <a:solidFill>
                  <a:srgbClr val="FF0000"/>
                </a:solidFill>
                <a:effectLst>
                  <a:outerShdw blurRad="38100" dist="38100" dir="2700000" algn="tl">
                    <a:srgbClr val="C0C0C0"/>
                  </a:outerShdw>
                </a:effectLst>
                <a:cs typeface="B Mitra" panose="00000400000000000000" pitchFamily="2" charset="-78"/>
              </a:rPr>
              <a:t>طبقه بندی ماشین‌های خاکورزی از نظر مراحل کار</a:t>
            </a:r>
            <a:endParaRPr lang="en-US" sz="3200" b="1" dirty="0">
              <a:solidFill>
                <a:srgbClr val="FF0000"/>
              </a:solidFill>
              <a:effectLst>
                <a:outerShdw blurRad="38100" dist="38100" dir="2700000" algn="tl">
                  <a:srgbClr val="C0C0C0"/>
                </a:outerShdw>
              </a:effectLst>
              <a:cs typeface="B Mitra" panose="00000400000000000000" pitchFamily="2" charset="-78"/>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575" y="625039"/>
            <a:ext cx="9172575" cy="5647174"/>
          </a:xfrm>
          <a:prstGeom prst="rect">
            <a:avLst/>
          </a:prstGeom>
        </p:spPr>
      </p:pic>
    </p:spTree>
    <p:extLst>
      <p:ext uri="{BB962C8B-B14F-4D97-AF65-F5344CB8AC3E}">
        <p14:creationId xmlns:p14="http://schemas.microsoft.com/office/powerpoint/2010/main" val="87558192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4"/>
          <p:cNvSpPr txBox="1">
            <a:spLocks noChangeArrowheads="1"/>
          </p:cNvSpPr>
          <p:nvPr/>
        </p:nvSpPr>
        <p:spPr bwMode="auto">
          <a:xfrm>
            <a:off x="-1" y="3394284"/>
            <a:ext cx="9119393" cy="1154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b="1">
                <a:solidFill>
                  <a:schemeClr val="tx1"/>
                </a:solidFill>
                <a:latin typeface="Arial" panose="020B0604020202020204" pitchFamily="34" charset="0"/>
                <a:cs typeface="B Nazanin" panose="00000400000000000000" pitchFamily="2" charset="-78"/>
              </a:defRPr>
            </a:lvl1pPr>
            <a:lvl2pPr marL="742950" indent="-285750" eaLnBrk="0" hangingPunct="0">
              <a:defRPr sz="2400" b="1">
                <a:solidFill>
                  <a:schemeClr val="tx1"/>
                </a:solidFill>
                <a:latin typeface="Arial" panose="020B0604020202020204" pitchFamily="34" charset="0"/>
                <a:cs typeface="B Nazanin" panose="00000400000000000000" pitchFamily="2" charset="-78"/>
              </a:defRPr>
            </a:lvl2pPr>
            <a:lvl3pPr marL="1143000" indent="-228600" eaLnBrk="0" hangingPunct="0">
              <a:defRPr sz="2400" b="1">
                <a:solidFill>
                  <a:schemeClr val="tx1"/>
                </a:solidFill>
                <a:latin typeface="Arial" panose="020B0604020202020204" pitchFamily="34" charset="0"/>
                <a:cs typeface="B Nazanin" panose="00000400000000000000" pitchFamily="2" charset="-78"/>
              </a:defRPr>
            </a:lvl3pPr>
            <a:lvl4pPr marL="1600200" indent="-228600" eaLnBrk="0" hangingPunct="0">
              <a:defRPr sz="2400" b="1">
                <a:solidFill>
                  <a:schemeClr val="tx1"/>
                </a:solidFill>
                <a:latin typeface="Arial" panose="020B0604020202020204" pitchFamily="34" charset="0"/>
                <a:cs typeface="B Nazanin" panose="00000400000000000000" pitchFamily="2" charset="-78"/>
              </a:defRPr>
            </a:lvl4pPr>
            <a:lvl5pPr marL="2057400" indent="-228600" eaLnBrk="0" hangingPunct="0">
              <a:defRPr sz="2400" b="1">
                <a:solidFill>
                  <a:schemeClr val="tx1"/>
                </a:solidFill>
                <a:latin typeface="Arial" panose="020B0604020202020204" pitchFamily="34" charset="0"/>
                <a:cs typeface="B Nazanin" panose="00000400000000000000" pitchFamily="2" charset="-78"/>
              </a:defRPr>
            </a:lvl5pPr>
            <a:lvl6pPr marL="2514600" indent="-228600" algn="just" rtl="1" eaLnBrk="0" fontAlgn="base" hangingPunct="0">
              <a:spcBef>
                <a:spcPct val="50000"/>
              </a:spcBef>
              <a:spcAft>
                <a:spcPct val="0"/>
              </a:spcAft>
              <a:defRPr sz="2400" b="1">
                <a:solidFill>
                  <a:schemeClr val="tx1"/>
                </a:solidFill>
                <a:latin typeface="Arial" panose="020B0604020202020204" pitchFamily="34" charset="0"/>
                <a:cs typeface="B Nazanin" panose="00000400000000000000" pitchFamily="2" charset="-78"/>
              </a:defRPr>
            </a:lvl6pPr>
            <a:lvl7pPr marL="2971800" indent="-228600" algn="just" rtl="1" eaLnBrk="0" fontAlgn="base" hangingPunct="0">
              <a:spcBef>
                <a:spcPct val="50000"/>
              </a:spcBef>
              <a:spcAft>
                <a:spcPct val="0"/>
              </a:spcAft>
              <a:defRPr sz="2400" b="1">
                <a:solidFill>
                  <a:schemeClr val="tx1"/>
                </a:solidFill>
                <a:latin typeface="Arial" panose="020B0604020202020204" pitchFamily="34" charset="0"/>
                <a:cs typeface="B Nazanin" panose="00000400000000000000" pitchFamily="2" charset="-78"/>
              </a:defRPr>
            </a:lvl7pPr>
            <a:lvl8pPr marL="3429000" indent="-228600" algn="just" rtl="1" eaLnBrk="0" fontAlgn="base" hangingPunct="0">
              <a:spcBef>
                <a:spcPct val="50000"/>
              </a:spcBef>
              <a:spcAft>
                <a:spcPct val="0"/>
              </a:spcAft>
              <a:defRPr sz="2400" b="1">
                <a:solidFill>
                  <a:schemeClr val="tx1"/>
                </a:solidFill>
                <a:latin typeface="Arial" panose="020B0604020202020204" pitchFamily="34" charset="0"/>
                <a:cs typeface="B Nazanin" panose="00000400000000000000" pitchFamily="2" charset="-78"/>
              </a:defRPr>
            </a:lvl8pPr>
            <a:lvl9pPr marL="3886200" indent="-228600" algn="just" rtl="1" eaLnBrk="0" fontAlgn="base" hangingPunct="0">
              <a:spcBef>
                <a:spcPct val="50000"/>
              </a:spcBef>
              <a:spcAft>
                <a:spcPct val="0"/>
              </a:spcAft>
              <a:defRPr sz="2400" b="1">
                <a:solidFill>
                  <a:schemeClr val="tx1"/>
                </a:solidFill>
                <a:latin typeface="Arial" panose="020B0604020202020204" pitchFamily="34" charset="0"/>
                <a:cs typeface="B Nazanin" panose="00000400000000000000" pitchFamily="2" charset="-78"/>
              </a:defRPr>
            </a:lvl9pPr>
          </a:lstStyle>
          <a:p>
            <a:pPr algn="r" rtl="1" eaLnBrk="1" hangingPunct="1">
              <a:lnSpc>
                <a:spcPct val="150000"/>
              </a:lnSpc>
            </a:pPr>
            <a:r>
              <a:rPr lang="fa-IR" altLang="zh-CN" b="0" dirty="0" smtClean="0">
                <a:cs typeface="B Mitra" panose="00000400000000000000" pitchFamily="2" charset="-78"/>
              </a:rPr>
              <a:t>* در </a:t>
            </a:r>
            <a:r>
              <a:rPr lang="fa-IR" altLang="zh-CN" b="0" dirty="0">
                <a:cs typeface="B Mitra" panose="00000400000000000000" pitchFamily="2" charset="-78"/>
              </a:rPr>
              <a:t>اوایل قرن بیستم ، تحقیقات بسیاری بر روی اثرات خاک ورزی صورت گرفت و مشخص شد که توجیهات صورت گرفته در مورد نیاز به خاک ورزی </a:t>
            </a:r>
            <a:r>
              <a:rPr lang="fa-IR" altLang="zh-CN" b="0" dirty="0" smtClean="0">
                <a:cs typeface="B Mitra" panose="00000400000000000000" pitchFamily="2" charset="-78"/>
              </a:rPr>
              <a:t>زیاد، غلط </a:t>
            </a:r>
            <a:r>
              <a:rPr lang="fa-IR" altLang="zh-CN" b="0" dirty="0">
                <a:cs typeface="B Mitra" panose="00000400000000000000" pitchFamily="2" charset="-78"/>
              </a:rPr>
              <a:t>می باشد.</a:t>
            </a:r>
            <a:endParaRPr lang="en-US" altLang="en-US" b="0" dirty="0">
              <a:cs typeface="B Mitra" panose="00000400000000000000" pitchFamily="2" charset="-78"/>
            </a:endParaRPr>
          </a:p>
        </p:txBody>
      </p:sp>
      <p:sp>
        <p:nvSpPr>
          <p:cNvPr id="4" name="Text Box 5"/>
          <p:cNvSpPr txBox="1">
            <a:spLocks noChangeArrowheads="1"/>
          </p:cNvSpPr>
          <p:nvPr/>
        </p:nvSpPr>
        <p:spPr bwMode="auto">
          <a:xfrm>
            <a:off x="24608" y="4548446"/>
            <a:ext cx="9119392"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b="1">
                <a:solidFill>
                  <a:schemeClr val="tx1"/>
                </a:solidFill>
                <a:latin typeface="Arial" panose="020B0604020202020204" pitchFamily="34" charset="0"/>
                <a:cs typeface="B Nazanin" panose="00000400000000000000" pitchFamily="2" charset="-78"/>
              </a:defRPr>
            </a:lvl1pPr>
            <a:lvl2pPr marL="742950" indent="-285750" eaLnBrk="0" hangingPunct="0">
              <a:defRPr sz="2400" b="1">
                <a:solidFill>
                  <a:schemeClr val="tx1"/>
                </a:solidFill>
                <a:latin typeface="Arial" panose="020B0604020202020204" pitchFamily="34" charset="0"/>
                <a:cs typeface="B Nazanin" panose="00000400000000000000" pitchFamily="2" charset="-78"/>
              </a:defRPr>
            </a:lvl2pPr>
            <a:lvl3pPr marL="1143000" indent="-228600" eaLnBrk="0" hangingPunct="0">
              <a:defRPr sz="2400" b="1">
                <a:solidFill>
                  <a:schemeClr val="tx1"/>
                </a:solidFill>
                <a:latin typeface="Arial" panose="020B0604020202020204" pitchFamily="34" charset="0"/>
                <a:cs typeface="B Nazanin" panose="00000400000000000000" pitchFamily="2" charset="-78"/>
              </a:defRPr>
            </a:lvl3pPr>
            <a:lvl4pPr marL="1600200" indent="-228600" eaLnBrk="0" hangingPunct="0">
              <a:defRPr sz="2400" b="1">
                <a:solidFill>
                  <a:schemeClr val="tx1"/>
                </a:solidFill>
                <a:latin typeface="Arial" panose="020B0604020202020204" pitchFamily="34" charset="0"/>
                <a:cs typeface="B Nazanin" panose="00000400000000000000" pitchFamily="2" charset="-78"/>
              </a:defRPr>
            </a:lvl4pPr>
            <a:lvl5pPr marL="2057400" indent="-228600" eaLnBrk="0" hangingPunct="0">
              <a:defRPr sz="2400" b="1">
                <a:solidFill>
                  <a:schemeClr val="tx1"/>
                </a:solidFill>
                <a:latin typeface="Arial" panose="020B0604020202020204" pitchFamily="34" charset="0"/>
                <a:cs typeface="B Nazanin" panose="00000400000000000000" pitchFamily="2" charset="-78"/>
              </a:defRPr>
            </a:lvl5pPr>
            <a:lvl6pPr marL="2514600" indent="-228600" algn="just" rtl="1" eaLnBrk="0" fontAlgn="base" hangingPunct="0">
              <a:spcBef>
                <a:spcPct val="50000"/>
              </a:spcBef>
              <a:spcAft>
                <a:spcPct val="0"/>
              </a:spcAft>
              <a:defRPr sz="2400" b="1">
                <a:solidFill>
                  <a:schemeClr val="tx1"/>
                </a:solidFill>
                <a:latin typeface="Arial" panose="020B0604020202020204" pitchFamily="34" charset="0"/>
                <a:cs typeface="B Nazanin" panose="00000400000000000000" pitchFamily="2" charset="-78"/>
              </a:defRPr>
            </a:lvl6pPr>
            <a:lvl7pPr marL="2971800" indent="-228600" algn="just" rtl="1" eaLnBrk="0" fontAlgn="base" hangingPunct="0">
              <a:spcBef>
                <a:spcPct val="50000"/>
              </a:spcBef>
              <a:spcAft>
                <a:spcPct val="0"/>
              </a:spcAft>
              <a:defRPr sz="2400" b="1">
                <a:solidFill>
                  <a:schemeClr val="tx1"/>
                </a:solidFill>
                <a:latin typeface="Arial" panose="020B0604020202020204" pitchFamily="34" charset="0"/>
                <a:cs typeface="B Nazanin" panose="00000400000000000000" pitchFamily="2" charset="-78"/>
              </a:defRPr>
            </a:lvl7pPr>
            <a:lvl8pPr marL="3429000" indent="-228600" algn="just" rtl="1" eaLnBrk="0" fontAlgn="base" hangingPunct="0">
              <a:spcBef>
                <a:spcPct val="50000"/>
              </a:spcBef>
              <a:spcAft>
                <a:spcPct val="0"/>
              </a:spcAft>
              <a:defRPr sz="2400" b="1">
                <a:solidFill>
                  <a:schemeClr val="tx1"/>
                </a:solidFill>
                <a:latin typeface="Arial" panose="020B0604020202020204" pitchFamily="34" charset="0"/>
                <a:cs typeface="B Nazanin" panose="00000400000000000000" pitchFamily="2" charset="-78"/>
              </a:defRPr>
            </a:lvl8pPr>
            <a:lvl9pPr marL="3886200" indent="-228600" algn="just" rtl="1" eaLnBrk="0" fontAlgn="base" hangingPunct="0">
              <a:spcBef>
                <a:spcPct val="50000"/>
              </a:spcBef>
              <a:spcAft>
                <a:spcPct val="0"/>
              </a:spcAft>
              <a:defRPr sz="2400" b="1">
                <a:solidFill>
                  <a:schemeClr val="tx1"/>
                </a:solidFill>
                <a:latin typeface="Arial" panose="020B0604020202020204" pitchFamily="34" charset="0"/>
                <a:cs typeface="B Nazanin" panose="00000400000000000000" pitchFamily="2" charset="-78"/>
              </a:defRPr>
            </a:lvl9pPr>
          </a:lstStyle>
          <a:p>
            <a:pPr algn="r" rtl="1" eaLnBrk="1" hangingPunct="1">
              <a:lnSpc>
                <a:spcPct val="150000"/>
              </a:lnSpc>
            </a:pPr>
            <a:r>
              <a:rPr lang="fa-IR" altLang="zh-CN" sz="2000" dirty="0"/>
              <a:t>*</a:t>
            </a:r>
            <a:r>
              <a:rPr lang="fa-IR" altLang="zh-CN" b="0" dirty="0">
                <a:cs typeface="B Mitra" panose="00000400000000000000" pitchFamily="2" charset="-78"/>
              </a:rPr>
              <a:t>پژوهش های بسیارِ صورت گرفته بر روی خاک ورزی، موجب شناخت بیشتر در این زمینه و در نتیجه ابداع روش های جدیدتر خاک ورزی با نام های جدیدی مانند «کم خاک ورزی»، «بی خاک ورزی»، «خاک ورزی حفاظتی» </a:t>
            </a:r>
            <a:r>
              <a:rPr lang="fa-IR" altLang="zh-CN" b="0" dirty="0" smtClean="0">
                <a:cs typeface="B Mitra" panose="00000400000000000000" pitchFamily="2" charset="-78"/>
              </a:rPr>
              <a:t>و ... شد</a:t>
            </a:r>
            <a:r>
              <a:rPr lang="fa-IR" altLang="zh-CN" b="0" dirty="0">
                <a:cs typeface="B Mitra" panose="00000400000000000000" pitchFamily="2" charset="-78"/>
              </a:rPr>
              <a:t>.</a:t>
            </a:r>
            <a:endParaRPr lang="en-US" altLang="en-US" b="0" dirty="0">
              <a:cs typeface="B Mitra" panose="00000400000000000000" pitchFamily="2" charset="-78"/>
            </a:endParaRPr>
          </a:p>
        </p:txBody>
      </p:sp>
      <p:sp>
        <p:nvSpPr>
          <p:cNvPr id="5" name="Text Box 5"/>
          <p:cNvSpPr txBox="1">
            <a:spLocks noChangeArrowheads="1"/>
          </p:cNvSpPr>
          <p:nvPr/>
        </p:nvSpPr>
        <p:spPr bwMode="auto">
          <a:xfrm>
            <a:off x="24608" y="609600"/>
            <a:ext cx="9094784" cy="2862322"/>
          </a:xfrm>
          <a:prstGeom prst="rect">
            <a:avLst/>
          </a:prstGeom>
          <a:noFill/>
          <a:ln w="9525">
            <a:noFill/>
            <a:miter lim="800000"/>
            <a:headEnd/>
            <a:tailEnd/>
          </a:ln>
          <a:effectLst/>
        </p:spPr>
        <p:txBody>
          <a:bodyPr wrap="square">
            <a:spAutoFit/>
          </a:bodyPr>
          <a:lstStyle/>
          <a:p>
            <a:pPr algn="r" rtl="1">
              <a:lnSpc>
                <a:spcPct val="150000"/>
              </a:lnSpc>
              <a:defRPr/>
            </a:pPr>
            <a:r>
              <a:rPr lang="fa-IR" altLang="zh-CN" sz="2400" dirty="0" smtClean="0">
                <a:cs typeface="B Mitra" panose="00000400000000000000" pitchFamily="2" charset="-78"/>
              </a:rPr>
              <a:t>* </a:t>
            </a:r>
            <a:r>
              <a:rPr lang="fa-IR" altLang="zh-CN" sz="2400" dirty="0">
                <a:cs typeface="B Mitra" panose="00000400000000000000" pitchFamily="2" charset="-78"/>
              </a:rPr>
              <a:t>در قرن نوزدهم مشخص گردید که تغذیه و تقویت گیاهان به مواد معدنی و آلی و آب و هوای خاک بستگی دارد. </a:t>
            </a:r>
          </a:p>
          <a:p>
            <a:pPr algn="r" rtl="1">
              <a:lnSpc>
                <a:spcPct val="150000"/>
              </a:lnSpc>
              <a:defRPr/>
            </a:pPr>
            <a:r>
              <a:rPr lang="fa-IR" altLang="zh-CN" sz="2400" dirty="0">
                <a:cs typeface="B Mitra" panose="00000400000000000000" pitchFamily="2" charset="-78"/>
              </a:rPr>
              <a:t>* در قرن نوزدهم این نظریه که خاک ورزی به جهت افزایش جریان هوا در خاک باعث ازدیاد اکسیداسیون ترکیبات شیمیایی در خاک شده و قابلیت حل شدن آنها را در خاک افزایش می دهد گسترش یافت. </a:t>
            </a:r>
            <a:r>
              <a:rPr lang="fa-IR" altLang="zh-CN" sz="2400" dirty="0" smtClean="0">
                <a:cs typeface="B Mitra" panose="00000400000000000000" pitchFamily="2" charset="-78"/>
              </a:rPr>
              <a:t> </a:t>
            </a:r>
            <a:r>
              <a:rPr lang="fa-IR" altLang="zh-CN" sz="2400" dirty="0">
                <a:solidFill>
                  <a:srgbClr val="FF0066"/>
                </a:solidFill>
                <a:effectLst>
                  <a:outerShdw blurRad="38100" dist="38100" dir="2700000" algn="tl">
                    <a:srgbClr val="C0C0C0"/>
                  </a:outerShdw>
                </a:effectLst>
                <a:cs typeface="B Mitra" panose="00000400000000000000" pitchFamily="2" charset="-78"/>
              </a:rPr>
              <a:t>(تاکید بر افزایش خاک ورزی)</a:t>
            </a:r>
            <a:endParaRPr lang="en-US" sz="2400" dirty="0">
              <a:solidFill>
                <a:srgbClr val="FF0066"/>
              </a:solidFill>
              <a:effectLst>
                <a:outerShdw blurRad="38100" dist="38100" dir="2700000" algn="tl">
                  <a:srgbClr val="C0C0C0"/>
                </a:outerShdw>
              </a:effectLst>
              <a:cs typeface="B Mitra" panose="00000400000000000000" pitchFamily="2" charset="-78"/>
            </a:endParaRPr>
          </a:p>
        </p:txBody>
      </p:sp>
      <p:sp>
        <p:nvSpPr>
          <p:cNvPr id="6" name="Text Box 4"/>
          <p:cNvSpPr txBox="1">
            <a:spLocks noChangeArrowheads="1"/>
          </p:cNvSpPr>
          <p:nvPr/>
        </p:nvSpPr>
        <p:spPr bwMode="auto">
          <a:xfrm>
            <a:off x="0" y="6927"/>
            <a:ext cx="9144000" cy="584775"/>
          </a:xfrm>
          <a:prstGeom prst="rect">
            <a:avLst/>
          </a:prstGeom>
          <a:noFill/>
          <a:ln w="9525" algn="ctr">
            <a:noFill/>
            <a:miter lim="800000"/>
            <a:headEnd/>
            <a:tailEnd/>
          </a:ln>
          <a:effectLst/>
        </p:spPr>
        <p:txBody>
          <a:bodyPr wrap="square">
            <a:spAutoFit/>
          </a:bodyPr>
          <a:lstStyle/>
          <a:p>
            <a:pPr algn="ctr" rtl="1">
              <a:defRPr/>
            </a:pPr>
            <a:r>
              <a:rPr lang="fa-IR" sz="3200" b="1" dirty="0" smtClean="0">
                <a:solidFill>
                  <a:srgbClr val="FF0000"/>
                </a:solidFill>
                <a:effectLst>
                  <a:outerShdw blurRad="38100" dist="38100" dir="2700000" algn="tl">
                    <a:srgbClr val="C0C0C0"/>
                  </a:outerShdw>
                </a:effectLst>
                <a:cs typeface="B Mitra" panose="00000400000000000000" pitchFamily="2" charset="-78"/>
              </a:rPr>
              <a:t>مقدمه‌ای بر روش‌های خاکورزی</a:t>
            </a:r>
            <a:endParaRPr lang="en-US" sz="3200" b="1" dirty="0">
              <a:solidFill>
                <a:srgbClr val="FF0000"/>
              </a:solidFill>
              <a:effectLst>
                <a:outerShdw blurRad="38100" dist="38100" dir="2700000" algn="tl">
                  <a:srgbClr val="C0C0C0"/>
                </a:outerShdw>
              </a:effectLst>
              <a:cs typeface="B Mitra" panose="00000400000000000000" pitchFamily="2" charset="-78"/>
            </a:endParaRPr>
          </a:p>
        </p:txBody>
      </p:sp>
    </p:spTree>
    <p:extLst>
      <p:ext uri="{BB962C8B-B14F-4D97-AF65-F5344CB8AC3E}">
        <p14:creationId xmlns:p14="http://schemas.microsoft.com/office/powerpoint/2010/main" val="2814659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1000"/>
                                        <p:tgtEl>
                                          <p:spTgt spid="5">
                                            <p:txEl>
                                              <p:pRg st="1" end="1"/>
                                            </p:txEl>
                                          </p:spTgt>
                                        </p:tgtEl>
                                      </p:cBhvr>
                                    </p:animEffect>
                                    <p:anim calcmode="lin" valueType="num">
                                      <p:cBhvr>
                                        <p:cTn id="13"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anim calcmode="lin" valueType="num">
                                      <p:cBhvr>
                                        <p:cTn id="19" dur="1000" fill="hold"/>
                                        <p:tgtEl>
                                          <p:spTgt spid="3"/>
                                        </p:tgtEl>
                                        <p:attrNameLst>
                                          <p:attrName>ppt_x</p:attrName>
                                        </p:attrNameLst>
                                      </p:cBhvr>
                                      <p:tavLst>
                                        <p:tav tm="0">
                                          <p:val>
                                            <p:strVal val="#ppt_x"/>
                                          </p:val>
                                        </p:tav>
                                        <p:tav tm="100000">
                                          <p:val>
                                            <p:strVal val="#ppt_x"/>
                                          </p:val>
                                        </p:tav>
                                      </p:tavLst>
                                    </p:anim>
                                    <p:anim calcmode="lin" valueType="num">
                                      <p:cBhvr>
                                        <p:cTn id="20" dur="1000" fill="hold"/>
                                        <p:tgtEl>
                                          <p:spTgt spid="3"/>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4">
                                            <p:txEl>
                                              <p:pRg st="0" end="0"/>
                                            </p:txEl>
                                          </p:spTgt>
                                        </p:tgtEl>
                                        <p:attrNameLst>
                                          <p:attrName>style.visibility</p:attrName>
                                        </p:attrNameLst>
                                      </p:cBhvr>
                                      <p:to>
                                        <p:strVal val="visible"/>
                                      </p:to>
                                    </p:set>
                                    <p:animEffect transition="in" filter="fade">
                                      <p:cBhvr>
                                        <p:cTn id="23" dur="1000"/>
                                        <p:tgtEl>
                                          <p:spTgt spid="4">
                                            <p:txEl>
                                              <p:pRg st="0" end="0"/>
                                            </p:txEl>
                                          </p:spTgt>
                                        </p:tgtEl>
                                      </p:cBhvr>
                                    </p:animEffect>
                                    <p:anim calcmode="lin" valueType="num">
                                      <p:cBhvr>
                                        <p:cTn id="24"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25"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0" y="491951"/>
            <a:ext cx="9144000" cy="22621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ctr">
            <a:spAutoFit/>
          </a:bodyPr>
          <a:lstStyle>
            <a:lvl1pPr eaLnBrk="0" hangingPunct="0">
              <a:defRPr sz="2400" b="1">
                <a:solidFill>
                  <a:schemeClr val="tx1"/>
                </a:solidFill>
                <a:latin typeface="Arial" panose="020B0604020202020204" pitchFamily="34" charset="0"/>
                <a:cs typeface="B Nazanin" panose="00000400000000000000" pitchFamily="2" charset="-78"/>
              </a:defRPr>
            </a:lvl1pPr>
            <a:lvl2pPr marL="742950" indent="-285750" eaLnBrk="0" hangingPunct="0">
              <a:defRPr sz="2400" b="1">
                <a:solidFill>
                  <a:schemeClr val="tx1"/>
                </a:solidFill>
                <a:latin typeface="Arial" panose="020B0604020202020204" pitchFamily="34" charset="0"/>
                <a:cs typeface="B Nazanin" panose="00000400000000000000" pitchFamily="2" charset="-78"/>
              </a:defRPr>
            </a:lvl2pPr>
            <a:lvl3pPr marL="1143000" indent="-228600" eaLnBrk="0" hangingPunct="0">
              <a:defRPr sz="2400" b="1">
                <a:solidFill>
                  <a:schemeClr val="tx1"/>
                </a:solidFill>
                <a:latin typeface="Arial" panose="020B0604020202020204" pitchFamily="34" charset="0"/>
                <a:cs typeface="B Nazanin" panose="00000400000000000000" pitchFamily="2" charset="-78"/>
              </a:defRPr>
            </a:lvl3pPr>
            <a:lvl4pPr marL="1600200" indent="-228600" eaLnBrk="0" hangingPunct="0">
              <a:defRPr sz="2400" b="1">
                <a:solidFill>
                  <a:schemeClr val="tx1"/>
                </a:solidFill>
                <a:latin typeface="Arial" panose="020B0604020202020204" pitchFamily="34" charset="0"/>
                <a:cs typeface="B Nazanin" panose="00000400000000000000" pitchFamily="2" charset="-78"/>
              </a:defRPr>
            </a:lvl4pPr>
            <a:lvl5pPr marL="2057400" indent="-228600" eaLnBrk="0" hangingPunct="0">
              <a:defRPr sz="2400" b="1">
                <a:solidFill>
                  <a:schemeClr val="tx1"/>
                </a:solidFill>
                <a:latin typeface="Arial" panose="020B0604020202020204" pitchFamily="34" charset="0"/>
                <a:cs typeface="B Nazanin" panose="00000400000000000000" pitchFamily="2" charset="-78"/>
              </a:defRPr>
            </a:lvl5pPr>
            <a:lvl6pPr marL="2514600" indent="-228600" algn="just" rtl="1" eaLnBrk="0" fontAlgn="base" hangingPunct="0">
              <a:spcBef>
                <a:spcPct val="50000"/>
              </a:spcBef>
              <a:spcAft>
                <a:spcPct val="0"/>
              </a:spcAft>
              <a:defRPr sz="2400" b="1">
                <a:solidFill>
                  <a:schemeClr val="tx1"/>
                </a:solidFill>
                <a:latin typeface="Arial" panose="020B0604020202020204" pitchFamily="34" charset="0"/>
                <a:cs typeface="B Nazanin" panose="00000400000000000000" pitchFamily="2" charset="-78"/>
              </a:defRPr>
            </a:lvl6pPr>
            <a:lvl7pPr marL="2971800" indent="-228600" algn="just" rtl="1" eaLnBrk="0" fontAlgn="base" hangingPunct="0">
              <a:spcBef>
                <a:spcPct val="50000"/>
              </a:spcBef>
              <a:spcAft>
                <a:spcPct val="0"/>
              </a:spcAft>
              <a:defRPr sz="2400" b="1">
                <a:solidFill>
                  <a:schemeClr val="tx1"/>
                </a:solidFill>
                <a:latin typeface="Arial" panose="020B0604020202020204" pitchFamily="34" charset="0"/>
                <a:cs typeface="B Nazanin" panose="00000400000000000000" pitchFamily="2" charset="-78"/>
              </a:defRPr>
            </a:lvl7pPr>
            <a:lvl8pPr marL="3429000" indent="-228600" algn="just" rtl="1" eaLnBrk="0" fontAlgn="base" hangingPunct="0">
              <a:spcBef>
                <a:spcPct val="50000"/>
              </a:spcBef>
              <a:spcAft>
                <a:spcPct val="0"/>
              </a:spcAft>
              <a:defRPr sz="2400" b="1">
                <a:solidFill>
                  <a:schemeClr val="tx1"/>
                </a:solidFill>
                <a:latin typeface="Arial" panose="020B0604020202020204" pitchFamily="34" charset="0"/>
                <a:cs typeface="B Nazanin" panose="00000400000000000000" pitchFamily="2" charset="-78"/>
              </a:defRPr>
            </a:lvl8pPr>
            <a:lvl9pPr marL="3886200" indent="-228600" algn="just" rtl="1" eaLnBrk="0" fontAlgn="base" hangingPunct="0">
              <a:spcBef>
                <a:spcPct val="50000"/>
              </a:spcBef>
              <a:spcAft>
                <a:spcPct val="0"/>
              </a:spcAft>
              <a:defRPr sz="2400" b="1">
                <a:solidFill>
                  <a:schemeClr val="tx1"/>
                </a:solidFill>
                <a:latin typeface="Arial" panose="020B0604020202020204" pitchFamily="34" charset="0"/>
                <a:cs typeface="B Nazanin" panose="00000400000000000000" pitchFamily="2" charset="-78"/>
              </a:defRPr>
            </a:lvl9pPr>
          </a:lstStyle>
          <a:p>
            <a:pPr marL="342900" marR="0" lvl="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fa-IR" altLang="en-US" sz="2400" b="0" i="0" u="none" strike="noStrike" kern="0" cap="none" spc="0" normalizeH="0" baseline="0" noProof="0" dirty="0" smtClean="0">
                <a:ln>
                  <a:noFill/>
                </a:ln>
                <a:solidFill>
                  <a:srgbClr val="000000"/>
                </a:solidFill>
                <a:effectLst/>
                <a:uLnTx/>
                <a:uFillTx/>
                <a:latin typeface="Arial" panose="020B0604020202020204" pitchFamily="34" charset="0"/>
                <a:cs typeface="B Nazanin" panose="00000400000000000000" pitchFamily="2" charset="-78"/>
              </a:rPr>
              <a:t>خاك ورزي يكي از عمليات كشاورزي است كه انرژی بالايي را نياز داشته و هزينه بر مي باشد و در روش مرسوم، باعث مشكلات عديده اي درخصوص تراكم خاك، فرسايش هاي آبي و بادي خاك و در نهايت كاهش عملكرد مي شود. امروزه سعي بر آن است كه تعداد تردد ماشين ها را در مزارع كاهش داده و به جاي آن از ماشين هاي مركب و با ظرفيت بالا استفاده گردد.</a:t>
            </a:r>
          </a:p>
        </p:txBody>
      </p:sp>
      <p:sp>
        <p:nvSpPr>
          <p:cNvPr id="3" name="Rectangle 5"/>
          <p:cNvSpPr>
            <a:spLocks noChangeArrowheads="1"/>
          </p:cNvSpPr>
          <p:nvPr/>
        </p:nvSpPr>
        <p:spPr bwMode="auto">
          <a:xfrm>
            <a:off x="33337" y="2701752"/>
            <a:ext cx="9144000" cy="337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ctr">
            <a:spAutoFit/>
          </a:bodyPr>
          <a:lstStyle>
            <a:lvl1pPr eaLnBrk="0" hangingPunct="0">
              <a:defRPr sz="2400" b="1">
                <a:solidFill>
                  <a:schemeClr val="tx1"/>
                </a:solidFill>
                <a:latin typeface="Arial" panose="020B0604020202020204" pitchFamily="34" charset="0"/>
                <a:cs typeface="B Nazanin" panose="00000400000000000000" pitchFamily="2" charset="-78"/>
              </a:defRPr>
            </a:lvl1pPr>
            <a:lvl2pPr marL="742950" indent="-285750" eaLnBrk="0" hangingPunct="0">
              <a:defRPr sz="2400" b="1">
                <a:solidFill>
                  <a:schemeClr val="tx1"/>
                </a:solidFill>
                <a:latin typeface="Arial" panose="020B0604020202020204" pitchFamily="34" charset="0"/>
                <a:cs typeface="B Nazanin" panose="00000400000000000000" pitchFamily="2" charset="-78"/>
              </a:defRPr>
            </a:lvl2pPr>
            <a:lvl3pPr marL="1143000" indent="-228600" eaLnBrk="0" hangingPunct="0">
              <a:defRPr sz="2400" b="1">
                <a:solidFill>
                  <a:schemeClr val="tx1"/>
                </a:solidFill>
                <a:latin typeface="Arial" panose="020B0604020202020204" pitchFamily="34" charset="0"/>
                <a:cs typeface="B Nazanin" panose="00000400000000000000" pitchFamily="2" charset="-78"/>
              </a:defRPr>
            </a:lvl3pPr>
            <a:lvl4pPr marL="1600200" indent="-228600" eaLnBrk="0" hangingPunct="0">
              <a:defRPr sz="2400" b="1">
                <a:solidFill>
                  <a:schemeClr val="tx1"/>
                </a:solidFill>
                <a:latin typeface="Arial" panose="020B0604020202020204" pitchFamily="34" charset="0"/>
                <a:cs typeface="B Nazanin" panose="00000400000000000000" pitchFamily="2" charset="-78"/>
              </a:defRPr>
            </a:lvl4pPr>
            <a:lvl5pPr marL="2057400" indent="-228600" eaLnBrk="0" hangingPunct="0">
              <a:defRPr sz="2400" b="1">
                <a:solidFill>
                  <a:schemeClr val="tx1"/>
                </a:solidFill>
                <a:latin typeface="Arial" panose="020B0604020202020204" pitchFamily="34" charset="0"/>
                <a:cs typeface="B Nazanin" panose="00000400000000000000" pitchFamily="2" charset="-78"/>
              </a:defRPr>
            </a:lvl5pPr>
            <a:lvl6pPr marL="2514600" indent="-228600" algn="just" rtl="1" eaLnBrk="0" fontAlgn="base" hangingPunct="0">
              <a:spcBef>
                <a:spcPct val="50000"/>
              </a:spcBef>
              <a:spcAft>
                <a:spcPct val="0"/>
              </a:spcAft>
              <a:defRPr sz="2400" b="1">
                <a:solidFill>
                  <a:schemeClr val="tx1"/>
                </a:solidFill>
                <a:latin typeface="Arial" panose="020B0604020202020204" pitchFamily="34" charset="0"/>
                <a:cs typeface="B Nazanin" panose="00000400000000000000" pitchFamily="2" charset="-78"/>
              </a:defRPr>
            </a:lvl6pPr>
            <a:lvl7pPr marL="2971800" indent="-228600" algn="just" rtl="1" eaLnBrk="0" fontAlgn="base" hangingPunct="0">
              <a:spcBef>
                <a:spcPct val="50000"/>
              </a:spcBef>
              <a:spcAft>
                <a:spcPct val="0"/>
              </a:spcAft>
              <a:defRPr sz="2400" b="1">
                <a:solidFill>
                  <a:schemeClr val="tx1"/>
                </a:solidFill>
                <a:latin typeface="Arial" panose="020B0604020202020204" pitchFamily="34" charset="0"/>
                <a:cs typeface="B Nazanin" panose="00000400000000000000" pitchFamily="2" charset="-78"/>
              </a:defRPr>
            </a:lvl7pPr>
            <a:lvl8pPr marL="3429000" indent="-228600" algn="just" rtl="1" eaLnBrk="0" fontAlgn="base" hangingPunct="0">
              <a:spcBef>
                <a:spcPct val="50000"/>
              </a:spcBef>
              <a:spcAft>
                <a:spcPct val="0"/>
              </a:spcAft>
              <a:defRPr sz="2400" b="1">
                <a:solidFill>
                  <a:schemeClr val="tx1"/>
                </a:solidFill>
                <a:latin typeface="Arial" panose="020B0604020202020204" pitchFamily="34" charset="0"/>
                <a:cs typeface="B Nazanin" panose="00000400000000000000" pitchFamily="2" charset="-78"/>
              </a:defRPr>
            </a:lvl8pPr>
            <a:lvl9pPr marL="3886200" indent="-228600" algn="just" rtl="1" eaLnBrk="0" fontAlgn="base" hangingPunct="0">
              <a:spcBef>
                <a:spcPct val="50000"/>
              </a:spcBef>
              <a:spcAft>
                <a:spcPct val="0"/>
              </a:spcAft>
              <a:defRPr sz="2400" b="1">
                <a:solidFill>
                  <a:schemeClr val="tx1"/>
                </a:solidFill>
                <a:latin typeface="Arial" panose="020B0604020202020204" pitchFamily="34" charset="0"/>
                <a:cs typeface="B Nazanin" panose="00000400000000000000" pitchFamily="2" charset="-78"/>
              </a:defRPr>
            </a:lvl9pPr>
          </a:lstStyle>
          <a:p>
            <a:pPr marL="342900" indent="-342900" algn="justLow" rtl="1" eaLnBrk="1" fontAlgn="auto" hangingPunct="1">
              <a:lnSpc>
                <a:spcPct val="150000"/>
              </a:lnSpc>
              <a:spcBef>
                <a:spcPts val="0"/>
              </a:spcBef>
              <a:spcAft>
                <a:spcPts val="0"/>
              </a:spcAft>
              <a:buFont typeface="Wingdings" panose="05000000000000000000" pitchFamily="2" charset="2"/>
              <a:buChar char="v"/>
            </a:pPr>
            <a:r>
              <a:rPr lang="fa-IR" altLang="en-US" b="0" kern="0" dirty="0">
                <a:solidFill>
                  <a:srgbClr val="000000"/>
                </a:solidFill>
              </a:rPr>
              <a:t>تعداد عملياتي كه براي خاك ورزي مرسوم مورد نياز است به نوع محصول و منطقه بستگي دارد. </a:t>
            </a:r>
            <a:r>
              <a:rPr lang="fa-IR" b="0" kern="0" dirty="0">
                <a:solidFill>
                  <a:srgbClr val="000000"/>
                </a:solidFill>
              </a:rPr>
              <a:t>فشردگي خاك ناشي از عبور تراكتور با كاهش خلل و فرج و در نتيجه نشست خاك در محل رد چرخ همراه است. لذا با عبور بيش از حد تراكتور و ماشين هاي كشاورزي در مزرعه يا مراتع علاوه بر مضرات فشردگي خاك، فرورفتن چرخ در خاك و حركت روانآب ناشي از بارندگي يا آبياري به سمت رد چرخ ها مي تواند باعث فرسايش شديد خاك بخصوص در اراضي شيبدار شود.</a:t>
            </a:r>
            <a:r>
              <a:rPr lang="en-US" b="0" kern="0" dirty="0">
                <a:solidFill>
                  <a:srgbClr val="000000"/>
                </a:solidFill>
              </a:rPr>
              <a:t> </a:t>
            </a:r>
            <a:endParaRPr kumimoji="0" lang="fa-IR" altLang="en-US" sz="2400" b="0" i="0" u="none" strike="noStrike" kern="0" cap="none" spc="0" normalizeH="0" baseline="0" noProof="0" dirty="0" smtClean="0">
              <a:ln>
                <a:noFill/>
              </a:ln>
              <a:solidFill>
                <a:srgbClr val="000000"/>
              </a:solidFill>
              <a:effectLst/>
              <a:uLnTx/>
              <a:uFillTx/>
              <a:latin typeface="Arial" panose="020B0604020202020204" pitchFamily="34" charset="0"/>
              <a:cs typeface="B Nazanin" panose="00000400000000000000" pitchFamily="2" charset="-78"/>
            </a:endParaRPr>
          </a:p>
        </p:txBody>
      </p:sp>
      <p:sp>
        <p:nvSpPr>
          <p:cNvPr id="5" name="Text Box 4"/>
          <p:cNvSpPr txBox="1">
            <a:spLocks noChangeArrowheads="1"/>
          </p:cNvSpPr>
          <p:nvPr/>
        </p:nvSpPr>
        <p:spPr bwMode="auto">
          <a:xfrm>
            <a:off x="0" y="6927"/>
            <a:ext cx="9144000" cy="584775"/>
          </a:xfrm>
          <a:prstGeom prst="rect">
            <a:avLst/>
          </a:prstGeom>
          <a:noFill/>
          <a:ln w="9525" algn="ctr">
            <a:noFill/>
            <a:miter lim="800000"/>
            <a:headEnd/>
            <a:tailEnd/>
          </a:ln>
          <a:effectLst/>
        </p:spPr>
        <p:txBody>
          <a:bodyPr wrap="square">
            <a:spAutoFit/>
          </a:bodyPr>
          <a:lstStyle/>
          <a:p>
            <a:pPr algn="ctr" rtl="1">
              <a:defRPr/>
            </a:pPr>
            <a:r>
              <a:rPr lang="fa-IR" sz="3200" b="1" dirty="0" smtClean="0">
                <a:solidFill>
                  <a:srgbClr val="FF0000"/>
                </a:solidFill>
                <a:effectLst>
                  <a:outerShdw blurRad="38100" dist="38100" dir="2700000" algn="tl">
                    <a:srgbClr val="C0C0C0"/>
                  </a:outerShdw>
                </a:effectLst>
                <a:cs typeface="B Mitra" panose="00000400000000000000" pitchFamily="2" charset="-78"/>
              </a:rPr>
              <a:t>مقدمه‌ای بر روش‌های خاکورزی</a:t>
            </a:r>
            <a:endParaRPr lang="en-US" sz="3200" b="1" dirty="0">
              <a:solidFill>
                <a:srgbClr val="FF0000"/>
              </a:solidFill>
              <a:effectLst>
                <a:outerShdw blurRad="38100" dist="38100" dir="2700000" algn="tl">
                  <a:srgbClr val="C0C0C0"/>
                </a:outerShdw>
              </a:effectLst>
              <a:cs typeface="B Mitra" panose="00000400000000000000" pitchFamily="2" charset="-78"/>
            </a:endParaRPr>
          </a:p>
        </p:txBody>
      </p:sp>
    </p:spTree>
    <p:extLst>
      <p:ext uri="{BB962C8B-B14F-4D97-AF65-F5344CB8AC3E}">
        <p14:creationId xmlns:p14="http://schemas.microsoft.com/office/powerpoint/2010/main" val="251761534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76200" y="615514"/>
            <a:ext cx="9144000" cy="2262158"/>
          </a:xfrm>
          <a:prstGeom prst="rect">
            <a:avLst/>
          </a:prstGeom>
          <a:noFill/>
          <a:ln w="9525" algn="ctr">
            <a:noFill/>
            <a:miter lim="800000"/>
            <a:headEnd/>
            <a:tailEnd/>
          </a:ln>
          <a:effectLst/>
        </p:spPr>
        <p:txBody>
          <a:bodyPr wrap="square" anchor="ctr">
            <a:spAutoFit/>
          </a:bodyPr>
          <a:lstStyle/>
          <a:p>
            <a:pPr marL="342900" indent="-342900" algn="just" rtl="1">
              <a:lnSpc>
                <a:spcPct val="150000"/>
              </a:lnSpc>
              <a:buFont typeface="Wingdings" panose="05000000000000000000" pitchFamily="2" charset="2"/>
              <a:buChar char="v"/>
              <a:defRPr/>
            </a:pPr>
            <a:r>
              <a:rPr lang="fa-IR" sz="2400" dirty="0">
                <a:solidFill>
                  <a:srgbClr val="000000"/>
                </a:solidFill>
                <a:cs typeface="B Nazanin" panose="00000400000000000000" pitchFamily="2" charset="-78"/>
              </a:rPr>
              <a:t>هرگونه تغيير غير اصولي در ساختمان خاك موجب بروز تخريب و فرسايش هاي شديد از جمله فرسايش هاي آبي و بادي خواهد شد. امروزه فرسايش خاك بويژه خاك هاي زراعي و مراتع به عنوان يك عامل تهديد كننده منابع طبيعي و محيط زيست در اكثر مناطق جهان مورد توجه قرار گرفته است</a:t>
            </a:r>
            <a:r>
              <a:rPr lang="fa-IR" sz="2400" dirty="0" smtClean="0">
                <a:solidFill>
                  <a:srgbClr val="000000"/>
                </a:solidFill>
                <a:cs typeface="B Nazanin" panose="00000400000000000000" pitchFamily="2" charset="-78"/>
              </a:rPr>
              <a:t>. </a:t>
            </a:r>
            <a:endParaRPr lang="en-US" sz="2400" b="1" dirty="0">
              <a:solidFill>
                <a:srgbClr val="000000"/>
              </a:solidFill>
              <a:effectLst>
                <a:outerShdw blurRad="38100" dist="38100" dir="2700000" algn="tl">
                  <a:srgbClr val="C0C0C0"/>
                </a:outerShdw>
              </a:effectLst>
              <a:cs typeface="B Nazanin" panose="00000400000000000000" pitchFamily="2" charset="-78"/>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45" y="2971800"/>
            <a:ext cx="9023318" cy="2743200"/>
          </a:xfrm>
          <a:prstGeom prst="rect">
            <a:avLst/>
          </a:prstGeom>
        </p:spPr>
      </p:pic>
      <p:sp>
        <p:nvSpPr>
          <p:cNvPr id="5" name="Text Box 4"/>
          <p:cNvSpPr txBox="1">
            <a:spLocks noChangeArrowheads="1"/>
          </p:cNvSpPr>
          <p:nvPr/>
        </p:nvSpPr>
        <p:spPr bwMode="auto">
          <a:xfrm>
            <a:off x="0" y="6927"/>
            <a:ext cx="9144000" cy="584775"/>
          </a:xfrm>
          <a:prstGeom prst="rect">
            <a:avLst/>
          </a:prstGeom>
          <a:noFill/>
          <a:ln w="9525" algn="ctr">
            <a:noFill/>
            <a:miter lim="800000"/>
            <a:headEnd/>
            <a:tailEnd/>
          </a:ln>
          <a:effectLst/>
        </p:spPr>
        <p:txBody>
          <a:bodyPr wrap="square">
            <a:spAutoFit/>
          </a:bodyPr>
          <a:lstStyle/>
          <a:p>
            <a:pPr algn="ctr" rtl="1">
              <a:defRPr/>
            </a:pPr>
            <a:r>
              <a:rPr lang="fa-IR" sz="3200" b="1" dirty="0" smtClean="0">
                <a:solidFill>
                  <a:srgbClr val="FF0000"/>
                </a:solidFill>
                <a:effectLst>
                  <a:outerShdw blurRad="38100" dist="38100" dir="2700000" algn="tl">
                    <a:srgbClr val="C0C0C0"/>
                  </a:outerShdw>
                </a:effectLst>
                <a:cs typeface="B Mitra" panose="00000400000000000000" pitchFamily="2" charset="-78"/>
              </a:rPr>
              <a:t>مقدمه‌ای بر روش‌های خاکورزی</a:t>
            </a:r>
            <a:endParaRPr lang="en-US" sz="3200" b="1" dirty="0">
              <a:solidFill>
                <a:srgbClr val="FF0000"/>
              </a:solidFill>
              <a:effectLst>
                <a:outerShdw blurRad="38100" dist="38100" dir="2700000" algn="tl">
                  <a:srgbClr val="C0C0C0"/>
                </a:outerShdw>
              </a:effectLst>
              <a:cs typeface="B Mitra" panose="00000400000000000000" pitchFamily="2" charset="-78"/>
            </a:endParaRPr>
          </a:p>
        </p:txBody>
      </p:sp>
      <mc:AlternateContent xmlns:mc="http://schemas.openxmlformats.org/markup-compatibility/2006" xmlns:p14="http://schemas.microsoft.com/office/powerpoint/2010/main">
        <mc:Choice Requires="p14">
          <p:contentPart p14:bwMode="auto" r:id="rId4">
            <p14:nvContentPartPr>
              <p14:cNvPr id="2" name="Ink 1"/>
              <p14:cNvContentPartPr/>
              <p14:nvPr/>
            </p14:nvContentPartPr>
            <p14:xfrm>
              <a:off x="3098880" y="4107600"/>
              <a:ext cx="1303920" cy="18360"/>
            </p14:xfrm>
          </p:contentPart>
        </mc:Choice>
        <mc:Fallback xmlns="">
          <p:pic>
            <p:nvPicPr>
              <p:cNvPr id="2" name="Ink 1"/>
              <p:cNvPicPr/>
              <p:nvPr/>
            </p:nvPicPr>
            <p:blipFill>
              <a:blip r:embed="rId5"/>
              <a:stretch>
                <a:fillRect/>
              </a:stretch>
            </p:blipFill>
            <p:spPr>
              <a:xfrm>
                <a:off x="3082680" y="4044240"/>
                <a:ext cx="1335960" cy="14508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6" name="Ink 5"/>
              <p14:cNvContentPartPr/>
              <p14:nvPr/>
            </p14:nvContentPartPr>
            <p14:xfrm>
              <a:off x="3098880" y="3920040"/>
              <a:ext cx="1330560" cy="116640"/>
            </p14:xfrm>
          </p:contentPart>
        </mc:Choice>
        <mc:Fallback xmlns="">
          <p:pic>
            <p:nvPicPr>
              <p:cNvPr id="6" name="Ink 5"/>
              <p:cNvPicPr/>
              <p:nvPr/>
            </p:nvPicPr>
            <p:blipFill>
              <a:blip r:embed="rId7"/>
              <a:stretch>
                <a:fillRect/>
              </a:stretch>
            </p:blipFill>
            <p:spPr>
              <a:xfrm>
                <a:off x="3082680" y="3856680"/>
                <a:ext cx="1362960" cy="243360"/>
              </a:xfrm>
              <a:prstGeom prst="rect">
                <a:avLst/>
              </a:prstGeom>
            </p:spPr>
          </p:pic>
        </mc:Fallback>
      </mc:AlternateContent>
    </p:spTree>
    <p:extLst>
      <p:ext uri="{BB962C8B-B14F-4D97-AF65-F5344CB8AC3E}">
        <p14:creationId xmlns:p14="http://schemas.microsoft.com/office/powerpoint/2010/main" val="94153033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0" y="990600"/>
            <a:ext cx="8842122" cy="1079500"/>
          </a:xfrm>
          <a:prstGeom prst="rect">
            <a:avLst/>
          </a:prstGeom>
          <a:noFill/>
          <a:ln w="9525" algn="ctr">
            <a:noFill/>
            <a:miter lim="800000"/>
            <a:headEnd/>
            <a:tailEnd/>
          </a:ln>
          <a:effectLst/>
        </p:spPr>
        <p:txBody>
          <a:bodyPr wrap="square" anchor="ctr">
            <a:spAutoFit/>
          </a:bodyPr>
          <a:lstStyle/>
          <a:p>
            <a:pPr algn="r" rtl="1">
              <a:lnSpc>
                <a:spcPct val="135000"/>
              </a:lnSpc>
              <a:defRPr/>
            </a:pPr>
            <a:r>
              <a:rPr lang="fa-IR" sz="2400" b="1" dirty="0">
                <a:solidFill>
                  <a:srgbClr val="FF0066"/>
                </a:solidFill>
                <a:cs typeface="B Zar" pitchFamily="2" charset="-78"/>
              </a:rPr>
              <a:t>نتیجه:</a:t>
            </a:r>
            <a:r>
              <a:rPr lang="fa-IR" sz="2400" b="1" dirty="0">
                <a:solidFill>
                  <a:srgbClr val="000000"/>
                </a:solidFill>
                <a:cs typeface="B Zar" pitchFamily="2" charset="-78"/>
              </a:rPr>
              <a:t> </a:t>
            </a:r>
            <a:r>
              <a:rPr lang="ar-SA" sz="2400" b="1" dirty="0">
                <a:solidFill>
                  <a:srgbClr val="000000"/>
                </a:solidFill>
                <a:cs typeface="B Zar" pitchFamily="2" charset="-78"/>
              </a:rPr>
              <a:t>خاک ورزي از جمله عوامل مديريتي مهمي است که مي تواند موجب تخريب يا بهبود ساختمان خاک شود.</a:t>
            </a:r>
            <a:r>
              <a:rPr lang="ar-SA" sz="2400" b="1" dirty="0">
                <a:solidFill>
                  <a:srgbClr val="000000"/>
                </a:solidFill>
                <a:effectLst>
                  <a:outerShdw blurRad="38100" dist="38100" dir="2700000" algn="tl">
                    <a:srgbClr val="C0C0C0"/>
                  </a:outerShdw>
                </a:effectLst>
                <a:cs typeface="B Zar" pitchFamily="2" charset="-78"/>
              </a:rPr>
              <a:t> </a:t>
            </a:r>
          </a:p>
        </p:txBody>
      </p:sp>
      <p:sp>
        <p:nvSpPr>
          <p:cNvPr id="3" name="Text Box 7"/>
          <p:cNvSpPr txBox="1">
            <a:spLocks noChangeArrowheads="1"/>
          </p:cNvSpPr>
          <p:nvPr/>
        </p:nvSpPr>
        <p:spPr bwMode="auto">
          <a:xfrm>
            <a:off x="460122" y="2362200"/>
            <a:ext cx="8382000" cy="1200329"/>
          </a:xfrm>
          <a:prstGeom prst="rect">
            <a:avLst/>
          </a:prstGeom>
          <a:noFill/>
          <a:ln w="63500" cmpd="dbl" algn="ctr">
            <a:solidFill>
              <a:srgbClr val="FF00FF"/>
            </a:solidFill>
            <a:miter lim="800000"/>
            <a:headEnd/>
            <a:tailEnd/>
          </a:ln>
          <a:effectLst/>
        </p:spPr>
        <p:txBody>
          <a:bodyPr wrap="square">
            <a:spAutoFit/>
          </a:bodyPr>
          <a:lstStyle/>
          <a:p>
            <a:pPr algn="just" rtl="1">
              <a:spcBef>
                <a:spcPct val="50000"/>
              </a:spcBef>
              <a:defRPr/>
            </a:pPr>
            <a:r>
              <a:rPr lang="fa-IR" sz="2400" b="1" dirty="0">
                <a:solidFill>
                  <a:srgbClr val="000000"/>
                </a:solidFill>
                <a:effectLst>
                  <a:outerShdw blurRad="38100" dist="38100" dir="2700000" algn="tl">
                    <a:srgbClr val="C0C0C0"/>
                  </a:outerShdw>
                </a:effectLst>
                <a:cs typeface="B Nazanin" panose="00000400000000000000" pitchFamily="2" charset="-78"/>
              </a:rPr>
              <a:t>روشهای نوین و صحیح خاک ورزی به منظور استفاده بهینه از خاک، بعنوان مهمترین تامین کننده منابع غذایی، می تواند بهره وری لازم از تولیدات زراعی را افزایش دهد. </a:t>
            </a:r>
            <a:r>
              <a:rPr lang="fa-IR" sz="2400" b="1" dirty="0" smtClean="0">
                <a:solidFill>
                  <a:srgbClr val="000000"/>
                </a:solidFill>
                <a:effectLst>
                  <a:outerShdw blurRad="38100" dist="38100" dir="2700000" algn="tl">
                    <a:srgbClr val="C0C0C0"/>
                  </a:outerShdw>
                </a:effectLst>
                <a:cs typeface="B Nazanin" panose="00000400000000000000" pitchFamily="2" charset="-78"/>
              </a:rPr>
              <a:t>(</a:t>
            </a:r>
            <a:r>
              <a:rPr lang="fa-IR" sz="2400" b="1" dirty="0">
                <a:solidFill>
                  <a:srgbClr val="000000"/>
                </a:solidFill>
                <a:effectLst>
                  <a:outerShdw blurRad="38100" dist="38100" dir="2700000" algn="tl">
                    <a:srgbClr val="C0C0C0"/>
                  </a:outerShdw>
                </a:effectLst>
                <a:cs typeface="B Nazanin" panose="00000400000000000000" pitchFamily="2" charset="-78"/>
              </a:rPr>
              <a:t>روش های خاک ورزی </a:t>
            </a:r>
            <a:r>
              <a:rPr lang="en-US" sz="2400" b="1" dirty="0">
                <a:solidFill>
                  <a:srgbClr val="000000"/>
                </a:solidFill>
                <a:effectLst>
                  <a:outerShdw blurRad="38100" dist="38100" dir="2700000" algn="tl">
                    <a:srgbClr val="C0C0C0"/>
                  </a:outerShdw>
                </a:effectLst>
                <a:cs typeface="B Nazanin" panose="00000400000000000000" pitchFamily="2" charset="-78"/>
              </a:rPr>
              <a:t>Tillage </a:t>
            </a:r>
            <a:r>
              <a:rPr lang="en-US" sz="2400" b="1" dirty="0" smtClean="0">
                <a:solidFill>
                  <a:srgbClr val="000000"/>
                </a:solidFill>
                <a:effectLst>
                  <a:outerShdw blurRad="38100" dist="38100" dir="2700000" algn="tl">
                    <a:srgbClr val="C0C0C0"/>
                  </a:outerShdw>
                </a:effectLst>
                <a:cs typeface="B Nazanin" panose="00000400000000000000" pitchFamily="2" charset="-78"/>
              </a:rPr>
              <a:t>Practices</a:t>
            </a:r>
            <a:r>
              <a:rPr lang="fa-IR" sz="2400" b="1" dirty="0" smtClean="0">
                <a:solidFill>
                  <a:srgbClr val="000000"/>
                </a:solidFill>
                <a:effectLst>
                  <a:outerShdw blurRad="38100" dist="38100" dir="2700000" algn="tl">
                    <a:srgbClr val="C0C0C0"/>
                  </a:outerShdw>
                </a:effectLst>
                <a:cs typeface="B Nazanin" panose="00000400000000000000" pitchFamily="2" charset="-78"/>
              </a:rPr>
              <a:t>)</a:t>
            </a:r>
            <a:endParaRPr lang="fa-IR" sz="2400" b="1" dirty="0">
              <a:solidFill>
                <a:srgbClr val="000000"/>
              </a:solidFill>
              <a:effectLst>
                <a:outerShdw blurRad="38100" dist="38100" dir="2700000" algn="tl">
                  <a:srgbClr val="C0C0C0"/>
                </a:outerShdw>
              </a:effectLst>
              <a:cs typeface="B Nazanin" panose="00000400000000000000" pitchFamily="2" charset="-78"/>
            </a:endParaRPr>
          </a:p>
        </p:txBody>
      </p:sp>
      <p:sp>
        <p:nvSpPr>
          <p:cNvPr id="4" name="Text Box 4"/>
          <p:cNvSpPr txBox="1">
            <a:spLocks noChangeArrowheads="1"/>
          </p:cNvSpPr>
          <p:nvPr/>
        </p:nvSpPr>
        <p:spPr bwMode="auto">
          <a:xfrm>
            <a:off x="0" y="6927"/>
            <a:ext cx="9144000" cy="584775"/>
          </a:xfrm>
          <a:prstGeom prst="rect">
            <a:avLst/>
          </a:prstGeom>
          <a:noFill/>
          <a:ln w="9525" algn="ctr">
            <a:noFill/>
            <a:miter lim="800000"/>
            <a:headEnd/>
            <a:tailEnd/>
          </a:ln>
          <a:effectLst/>
        </p:spPr>
        <p:txBody>
          <a:bodyPr wrap="square">
            <a:spAutoFit/>
          </a:bodyPr>
          <a:lstStyle/>
          <a:p>
            <a:pPr algn="ctr" rtl="1">
              <a:defRPr/>
            </a:pPr>
            <a:r>
              <a:rPr lang="fa-IR" sz="3200" b="1" dirty="0" smtClean="0">
                <a:solidFill>
                  <a:srgbClr val="FF0000"/>
                </a:solidFill>
                <a:effectLst>
                  <a:outerShdw blurRad="38100" dist="38100" dir="2700000" algn="tl">
                    <a:srgbClr val="C0C0C0"/>
                  </a:outerShdw>
                </a:effectLst>
                <a:cs typeface="B Mitra" panose="00000400000000000000" pitchFamily="2" charset="-78"/>
              </a:rPr>
              <a:t>مقدمه‌ای بر روش‌های خاکورزی</a:t>
            </a:r>
            <a:endParaRPr lang="en-US" sz="3200" b="1" dirty="0">
              <a:solidFill>
                <a:srgbClr val="FF0000"/>
              </a:solidFill>
              <a:effectLst>
                <a:outerShdw blurRad="38100" dist="38100" dir="2700000" algn="tl">
                  <a:srgbClr val="C0C0C0"/>
                </a:outerShdw>
              </a:effectLst>
              <a:cs typeface="B Mitra" panose="00000400000000000000" pitchFamily="2" charset="-78"/>
            </a:endParaRPr>
          </a:p>
        </p:txBody>
      </p:sp>
    </p:spTree>
    <p:extLst>
      <p:ext uri="{BB962C8B-B14F-4D97-AF65-F5344CB8AC3E}">
        <p14:creationId xmlns:p14="http://schemas.microsoft.com/office/powerpoint/2010/main" val="4219583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fltVal val="0"/>
                                          </p:val>
                                        </p:tav>
                                        <p:tav tm="100000">
                                          <p:val>
                                            <p:strVal val="#ppt_h"/>
                                          </p:val>
                                        </p:tav>
                                      </p:tavLst>
                                    </p:anim>
                                    <p:animEffect transition="in" filter="fade">
                                      <p:cBhvr>
                                        <p:cTn id="9" dur="3000"/>
                                        <p:tgtEl>
                                          <p:spTgt spid="2"/>
                                        </p:tgtEl>
                                      </p:cBhvr>
                                    </p:animEffect>
                                  </p:childTnLst>
                                </p:cTn>
                              </p:par>
                            </p:childTnLst>
                          </p:cTn>
                        </p:par>
                        <p:par>
                          <p:cTn id="10" fill="hold">
                            <p:stCondLst>
                              <p:cond delay="3000"/>
                            </p:stCondLst>
                            <p:childTnLst>
                              <p:par>
                                <p:cTn id="11" presetID="55"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2000" fill="hold"/>
                                        <p:tgtEl>
                                          <p:spTgt spid="3"/>
                                        </p:tgtEl>
                                        <p:attrNameLst>
                                          <p:attrName>ppt_w</p:attrName>
                                        </p:attrNameLst>
                                      </p:cBhvr>
                                      <p:tavLst>
                                        <p:tav tm="0">
                                          <p:val>
                                            <p:strVal val="#ppt_w*0.70"/>
                                          </p:val>
                                        </p:tav>
                                        <p:tav tm="100000">
                                          <p:val>
                                            <p:strVal val="#ppt_w"/>
                                          </p:val>
                                        </p:tav>
                                      </p:tavLst>
                                    </p:anim>
                                    <p:anim calcmode="lin" valueType="num">
                                      <p:cBhvr>
                                        <p:cTn id="14" dur="2000" fill="hold"/>
                                        <p:tgtEl>
                                          <p:spTgt spid="3"/>
                                        </p:tgtEl>
                                        <p:attrNameLst>
                                          <p:attrName>ppt_h</p:attrName>
                                        </p:attrNameLst>
                                      </p:cBhvr>
                                      <p:tavLst>
                                        <p:tav tm="0">
                                          <p:val>
                                            <p:strVal val="#ppt_h"/>
                                          </p:val>
                                        </p:tav>
                                        <p:tav tm="100000">
                                          <p:val>
                                            <p:strVal val="#ppt_h"/>
                                          </p:val>
                                        </p:tav>
                                      </p:tavLst>
                                    </p:anim>
                                    <p:animEffect transition="in" filter="fade">
                                      <p:cBhvr>
                                        <p:cTn id="15"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6"/>
          <p:cNvSpPr txBox="1">
            <a:spLocks noChangeArrowheads="1"/>
          </p:cNvSpPr>
          <p:nvPr/>
        </p:nvSpPr>
        <p:spPr bwMode="auto">
          <a:xfrm>
            <a:off x="0" y="0"/>
            <a:ext cx="9144000" cy="584775"/>
          </a:xfrm>
          <a:prstGeom prst="rect">
            <a:avLst/>
          </a:prstGeom>
          <a:noFill/>
          <a:ln w="9525" algn="ctr">
            <a:noFill/>
            <a:miter lim="800000"/>
            <a:headEnd/>
            <a:tailEnd/>
          </a:ln>
          <a:effectLst/>
        </p:spPr>
        <p:txBody>
          <a:bodyPr wrap="square">
            <a:spAutoFit/>
          </a:bodyPr>
          <a:lstStyle/>
          <a:p>
            <a:pPr algn="ctr" rtl="1">
              <a:spcBef>
                <a:spcPct val="50000"/>
              </a:spcBef>
              <a:defRPr/>
            </a:pPr>
            <a:r>
              <a:rPr lang="fa-IR" sz="3200" b="1" dirty="0">
                <a:solidFill>
                  <a:srgbClr val="FF0000"/>
                </a:solidFill>
                <a:cs typeface="B Mitra" panose="00000400000000000000" pitchFamily="2" charset="-78"/>
              </a:rPr>
              <a:t>انواع</a:t>
            </a:r>
            <a:r>
              <a:rPr lang="fa-IR" sz="3200" b="1" dirty="0">
                <a:solidFill>
                  <a:srgbClr val="FF0000"/>
                </a:solidFill>
                <a:effectLst>
                  <a:outerShdw blurRad="38100" dist="38100" dir="2700000" algn="tl">
                    <a:srgbClr val="C0C0C0"/>
                  </a:outerShdw>
                </a:effectLst>
                <a:cs typeface="B Mitra" panose="00000400000000000000" pitchFamily="2" charset="-78"/>
              </a:rPr>
              <a:t> روش های خاک ورزی </a:t>
            </a:r>
            <a:r>
              <a:rPr lang="en-US" sz="2800" b="1" dirty="0">
                <a:solidFill>
                  <a:srgbClr val="FF0000"/>
                </a:solidFill>
                <a:effectLst>
                  <a:outerShdw blurRad="38100" dist="38100" dir="2700000" algn="tl">
                    <a:srgbClr val="C0C0C0"/>
                  </a:outerShdw>
                </a:effectLst>
                <a:cs typeface="B Mitra" panose="00000400000000000000" pitchFamily="2" charset="-78"/>
              </a:rPr>
              <a:t>Tillage Practices      </a:t>
            </a:r>
          </a:p>
        </p:txBody>
      </p:sp>
      <p:sp>
        <p:nvSpPr>
          <p:cNvPr id="4" name="Rectangle 3"/>
          <p:cNvSpPr/>
          <p:nvPr/>
        </p:nvSpPr>
        <p:spPr>
          <a:xfrm>
            <a:off x="549951" y="914400"/>
            <a:ext cx="8427307" cy="954107"/>
          </a:xfrm>
          <a:prstGeom prst="rect">
            <a:avLst/>
          </a:prstGeom>
        </p:spPr>
        <p:txBody>
          <a:bodyPr wrap="none">
            <a:spAutoFit/>
          </a:bodyPr>
          <a:lstStyle/>
          <a:p>
            <a:pPr marL="342900" lvl="0" indent="-342900" algn="r" rtl="1">
              <a:lnSpc>
                <a:spcPct val="80000"/>
              </a:lnSpc>
              <a:spcBef>
                <a:spcPct val="20000"/>
              </a:spcBef>
            </a:pPr>
            <a:r>
              <a:rPr kumimoji="0" lang="fa-IR" altLang="en-US" sz="2800" b="1" i="0" u="none" strike="noStrike" kern="0" cap="none" spc="0" normalizeH="0" baseline="0" noProof="0" dirty="0" smtClean="0">
                <a:ln>
                  <a:noFill/>
                </a:ln>
                <a:solidFill>
                  <a:srgbClr val="000000"/>
                </a:solidFill>
                <a:effectLst/>
                <a:uLnTx/>
                <a:uFillTx/>
                <a:latin typeface="Times New Roman"/>
                <a:ea typeface="+mn-ea"/>
                <a:cs typeface="B Zar" panose="00000400000000000000" pitchFamily="2" charset="-78"/>
              </a:rPr>
              <a:t>1-</a:t>
            </a:r>
            <a:r>
              <a:rPr lang="fa-IR" altLang="en-US" sz="2800" b="1" kern="0" dirty="0" smtClean="0">
                <a:solidFill>
                  <a:srgbClr val="000000"/>
                </a:solidFill>
                <a:latin typeface="Times New Roman"/>
                <a:cs typeface="B Zar" panose="00000400000000000000" pitchFamily="2" charset="-78"/>
              </a:rPr>
              <a:t> خاکورزی مرسوم یا</a:t>
            </a:r>
            <a:r>
              <a:rPr kumimoji="0" lang="fa-IR" altLang="en-US" sz="2800" b="1" i="0" u="none" strike="noStrike" kern="0" cap="none" spc="0" normalizeH="0" baseline="0" noProof="0" dirty="0" smtClean="0">
                <a:ln>
                  <a:noFill/>
                </a:ln>
                <a:solidFill>
                  <a:srgbClr val="000000"/>
                </a:solidFill>
                <a:effectLst/>
                <a:uLnTx/>
                <a:uFillTx/>
                <a:latin typeface="Times New Roman"/>
                <a:ea typeface="+mn-ea"/>
                <a:cs typeface="B Zar" panose="00000400000000000000" pitchFamily="2" charset="-78"/>
              </a:rPr>
              <a:t> سنتي يا متعارف </a:t>
            </a:r>
            <a:r>
              <a:rPr kumimoji="0" lang="en-US" altLang="en-US" sz="2800" b="1" i="0" u="none" strike="noStrike" kern="0" cap="none" spc="0" normalizeH="0" baseline="0" noProof="0" dirty="0" smtClean="0">
                <a:ln>
                  <a:noFill/>
                </a:ln>
                <a:solidFill>
                  <a:srgbClr val="000000"/>
                </a:solidFill>
                <a:effectLst/>
                <a:uLnTx/>
                <a:uFillTx/>
                <a:latin typeface="Times New Roman"/>
                <a:ea typeface="+mn-ea"/>
                <a:cs typeface="B Zar" panose="00000400000000000000" pitchFamily="2" charset="-78"/>
              </a:rPr>
              <a:t>Conventional Tillage</a:t>
            </a:r>
            <a:r>
              <a:rPr kumimoji="0" lang="fa-IR" altLang="en-US" sz="2800" b="1" i="0" u="none" strike="noStrike" kern="0" cap="none" spc="0" normalizeH="0" baseline="0" noProof="0" dirty="0" smtClean="0">
                <a:ln>
                  <a:noFill/>
                </a:ln>
                <a:solidFill>
                  <a:srgbClr val="000000"/>
                </a:solidFill>
                <a:effectLst/>
                <a:uLnTx/>
                <a:uFillTx/>
                <a:latin typeface="Times New Roman"/>
                <a:ea typeface="+mn-ea"/>
                <a:cs typeface="B Zar" panose="00000400000000000000" pitchFamily="2" charset="-78"/>
              </a:rPr>
              <a:t> </a:t>
            </a:r>
          </a:p>
          <a:p>
            <a:pPr marL="742950" lvl="1" indent="-285750" algn="r" rtl="1">
              <a:spcBef>
                <a:spcPct val="20000"/>
              </a:spcBef>
              <a:buFontTx/>
              <a:buChar char="–"/>
            </a:pPr>
            <a:r>
              <a:rPr lang="fa-IR" altLang="en-US" sz="2800" dirty="0" smtClean="0">
                <a:solidFill>
                  <a:srgbClr val="000000"/>
                </a:solidFill>
                <a:latin typeface="Arial"/>
                <a:cs typeface="B Mitra" panose="00000400000000000000" pitchFamily="2" charset="-78"/>
              </a:rPr>
              <a:t>خاک‌ورزی اوليه </a:t>
            </a:r>
            <a:r>
              <a:rPr lang="fa-IR" altLang="en-US" sz="2800" dirty="0">
                <a:solidFill>
                  <a:srgbClr val="000000"/>
                </a:solidFill>
                <a:latin typeface="Arial"/>
                <a:cs typeface="B Mitra" panose="00000400000000000000" pitchFamily="2" charset="-78"/>
              </a:rPr>
              <a:t>و </a:t>
            </a:r>
            <a:r>
              <a:rPr lang="fa-IR" altLang="en-US" sz="2800" dirty="0" smtClean="0">
                <a:solidFill>
                  <a:srgbClr val="000000"/>
                </a:solidFill>
                <a:latin typeface="Arial"/>
                <a:cs typeface="B Mitra" panose="00000400000000000000" pitchFamily="2" charset="-78"/>
              </a:rPr>
              <a:t>ثانويه</a:t>
            </a:r>
            <a:endParaRPr kumimoji="0" lang="fa-IR" altLang="en-US" sz="2800" b="1" i="0" u="none" strike="noStrike" kern="0" cap="none" spc="0" normalizeH="0" baseline="0" noProof="0" dirty="0" smtClean="0">
              <a:ln>
                <a:noFill/>
              </a:ln>
              <a:solidFill>
                <a:srgbClr val="000000"/>
              </a:solidFill>
              <a:effectLst/>
              <a:uLnTx/>
              <a:uFillTx/>
              <a:latin typeface="Times New Roman"/>
              <a:ea typeface="+mn-ea"/>
              <a:cs typeface="B Zar" panose="00000400000000000000" pitchFamily="2" charset="-78"/>
            </a:endParaRPr>
          </a:p>
        </p:txBody>
      </p:sp>
      <p:sp>
        <p:nvSpPr>
          <p:cNvPr id="5" name="Rectangle 4"/>
          <p:cNvSpPr/>
          <p:nvPr/>
        </p:nvSpPr>
        <p:spPr>
          <a:xfrm>
            <a:off x="2694769" y="2198132"/>
            <a:ext cx="6282489" cy="3982629"/>
          </a:xfrm>
          <a:prstGeom prst="rect">
            <a:avLst/>
          </a:prstGeom>
        </p:spPr>
        <p:txBody>
          <a:bodyPr wrap="none">
            <a:spAutoFit/>
          </a:bodyPr>
          <a:lstStyle/>
          <a:p>
            <a:pPr marL="342900" lvl="0" indent="-342900" algn="r" rtl="1">
              <a:lnSpc>
                <a:spcPct val="80000"/>
              </a:lnSpc>
              <a:spcBef>
                <a:spcPct val="20000"/>
              </a:spcBef>
            </a:pPr>
            <a:r>
              <a:rPr lang="fa-IR" altLang="en-US" sz="2800" b="1" kern="0" dirty="0" smtClean="0">
                <a:solidFill>
                  <a:srgbClr val="000000"/>
                </a:solidFill>
                <a:latin typeface="Times New Roman"/>
                <a:cs typeface="B Zar" panose="00000400000000000000" pitchFamily="2" charset="-78"/>
              </a:rPr>
              <a:t>2-  خاکورزی حفاظتی</a:t>
            </a:r>
            <a:r>
              <a:rPr kumimoji="0" lang="en-US" altLang="en-US" sz="2800" b="1" i="0" u="none" strike="noStrike" kern="0" cap="none" spc="0" normalizeH="0" baseline="0" noProof="0" dirty="0" smtClean="0">
                <a:ln>
                  <a:noFill/>
                </a:ln>
                <a:solidFill>
                  <a:srgbClr val="000000"/>
                </a:solidFill>
                <a:effectLst/>
                <a:uLnTx/>
                <a:uFillTx/>
                <a:latin typeface="Times New Roman"/>
                <a:ea typeface="+mn-ea"/>
                <a:cs typeface="B Zar" panose="00000400000000000000" pitchFamily="2" charset="-78"/>
              </a:rPr>
              <a:t>Con</a:t>
            </a:r>
            <a:r>
              <a:rPr lang="en-US" altLang="en-US" sz="2800" b="1" kern="0" dirty="0" err="1" smtClean="0">
                <a:solidFill>
                  <a:srgbClr val="000000"/>
                </a:solidFill>
                <a:latin typeface="Times New Roman"/>
                <a:cs typeface="B Zar" panose="00000400000000000000" pitchFamily="2" charset="-78"/>
              </a:rPr>
              <a:t>servation</a:t>
            </a:r>
            <a:r>
              <a:rPr kumimoji="0" lang="en-US" altLang="en-US" sz="2800" b="1" i="0" u="none" strike="noStrike" kern="0" cap="none" spc="0" normalizeH="0" baseline="0" noProof="0" dirty="0" smtClean="0">
                <a:ln>
                  <a:noFill/>
                </a:ln>
                <a:solidFill>
                  <a:srgbClr val="000000"/>
                </a:solidFill>
                <a:effectLst/>
                <a:uLnTx/>
                <a:uFillTx/>
                <a:latin typeface="Times New Roman"/>
                <a:ea typeface="+mn-ea"/>
                <a:cs typeface="B Zar" panose="00000400000000000000" pitchFamily="2" charset="-78"/>
              </a:rPr>
              <a:t>Tillage</a:t>
            </a:r>
            <a:r>
              <a:rPr kumimoji="0" lang="fa-IR" altLang="en-US" sz="2800" b="1" i="0" u="none" strike="noStrike" kern="0" cap="none" spc="0" normalizeH="0" baseline="0" noProof="0" dirty="0" smtClean="0">
                <a:ln>
                  <a:noFill/>
                </a:ln>
                <a:solidFill>
                  <a:srgbClr val="000000"/>
                </a:solidFill>
                <a:effectLst/>
                <a:uLnTx/>
                <a:uFillTx/>
                <a:latin typeface="Times New Roman"/>
                <a:ea typeface="+mn-ea"/>
                <a:cs typeface="B Zar" panose="00000400000000000000" pitchFamily="2" charset="-78"/>
              </a:rPr>
              <a:t> </a:t>
            </a:r>
          </a:p>
          <a:p>
            <a:pPr marL="742950" lvl="1" indent="-285750" algn="r" rtl="1">
              <a:spcBef>
                <a:spcPct val="20000"/>
              </a:spcBef>
              <a:buFontTx/>
              <a:buChar char="–"/>
            </a:pPr>
            <a:r>
              <a:rPr lang="fa-IR" altLang="en-US" sz="2800" noProof="0" dirty="0" smtClean="0">
                <a:solidFill>
                  <a:srgbClr val="000000"/>
                </a:solidFill>
                <a:latin typeface="Arial"/>
                <a:cs typeface="B Mitra" panose="00000400000000000000" pitchFamily="2" charset="-78"/>
              </a:rPr>
              <a:t>کم خاکورزی</a:t>
            </a:r>
            <a:r>
              <a:rPr lang="en-US" altLang="en-US" sz="2400" b="1" dirty="0">
                <a:solidFill>
                  <a:srgbClr val="000000"/>
                </a:solidFill>
                <a:cs typeface="B Nazanin" panose="00000400000000000000" pitchFamily="2" charset="-78"/>
              </a:rPr>
              <a:t> </a:t>
            </a:r>
            <a:r>
              <a:rPr lang="en-US" altLang="en-US" sz="2400" kern="0" dirty="0">
                <a:solidFill>
                  <a:srgbClr val="000000"/>
                </a:solidFill>
                <a:latin typeface="Times New Roman"/>
                <a:cs typeface="Arial"/>
              </a:rPr>
              <a:t>Minimum </a:t>
            </a:r>
            <a:r>
              <a:rPr lang="en-US" altLang="en-US" sz="2400" kern="0" dirty="0" smtClean="0">
                <a:solidFill>
                  <a:srgbClr val="000000"/>
                </a:solidFill>
                <a:latin typeface="Times New Roman"/>
                <a:cs typeface="Arial"/>
              </a:rPr>
              <a:t>tillage </a:t>
            </a:r>
            <a:endParaRPr lang="fa-IR" altLang="en-US" sz="2400" kern="0" dirty="0">
              <a:solidFill>
                <a:srgbClr val="000000"/>
              </a:solidFill>
              <a:latin typeface="Times New Roman"/>
              <a:cs typeface="Arial"/>
            </a:endParaRPr>
          </a:p>
          <a:p>
            <a:pPr marL="742950" lvl="1" indent="-285750" algn="r" rtl="1">
              <a:spcBef>
                <a:spcPct val="20000"/>
              </a:spcBef>
              <a:buFontTx/>
              <a:buChar char="–"/>
            </a:pPr>
            <a:r>
              <a:rPr lang="fa-IR" altLang="en-US" sz="2800" dirty="0">
                <a:solidFill>
                  <a:srgbClr val="000000"/>
                </a:solidFill>
                <a:latin typeface="Arial"/>
                <a:cs typeface="B Mitra" panose="00000400000000000000" pitchFamily="2" charset="-78"/>
              </a:rPr>
              <a:t>خاکورزی </a:t>
            </a:r>
            <a:r>
              <a:rPr lang="fa-IR" altLang="en-US" sz="2800" dirty="0" smtClean="0">
                <a:solidFill>
                  <a:srgbClr val="000000"/>
                </a:solidFill>
                <a:latin typeface="Arial"/>
                <a:cs typeface="B Mitra" panose="00000400000000000000" pitchFamily="2" charset="-78"/>
              </a:rPr>
              <a:t>پوششی</a:t>
            </a:r>
            <a:r>
              <a:rPr lang="en-US" altLang="en-US" sz="2800" dirty="0" smtClean="0">
                <a:solidFill>
                  <a:srgbClr val="000000"/>
                </a:solidFill>
                <a:latin typeface="Arial"/>
                <a:cs typeface="B Mitra" panose="00000400000000000000" pitchFamily="2" charset="-78"/>
              </a:rPr>
              <a:t> </a:t>
            </a:r>
            <a:r>
              <a:rPr lang="en-US" altLang="en-US" sz="2400" kern="0" dirty="0">
                <a:solidFill>
                  <a:srgbClr val="000000"/>
                </a:solidFill>
                <a:latin typeface="Times New Roman"/>
                <a:cs typeface="Arial"/>
              </a:rPr>
              <a:t>Mulch tillage</a:t>
            </a:r>
            <a:endParaRPr lang="fa-IR" altLang="en-US" sz="2400" kern="0" dirty="0">
              <a:solidFill>
                <a:srgbClr val="000000"/>
              </a:solidFill>
              <a:latin typeface="Times New Roman"/>
              <a:cs typeface="Arial"/>
            </a:endParaRPr>
          </a:p>
          <a:p>
            <a:pPr marL="742950" lvl="1" indent="-285750" algn="r" rtl="1">
              <a:spcBef>
                <a:spcPct val="20000"/>
              </a:spcBef>
              <a:buFontTx/>
              <a:buChar char="–"/>
            </a:pPr>
            <a:r>
              <a:rPr lang="fa-IR" altLang="en-US" sz="2800" dirty="0">
                <a:solidFill>
                  <a:srgbClr val="000000"/>
                </a:solidFill>
                <a:latin typeface="Arial"/>
                <a:cs typeface="B Mitra" panose="00000400000000000000" pitchFamily="2" charset="-78"/>
              </a:rPr>
              <a:t>خاکورزی </a:t>
            </a:r>
            <a:r>
              <a:rPr lang="fa-IR" altLang="en-US" sz="2800" dirty="0" smtClean="0">
                <a:solidFill>
                  <a:srgbClr val="000000"/>
                </a:solidFill>
                <a:latin typeface="Arial"/>
                <a:cs typeface="B Mitra" panose="00000400000000000000" pitchFamily="2" charset="-78"/>
              </a:rPr>
              <a:t>نواری </a:t>
            </a:r>
            <a:r>
              <a:rPr lang="en-US" altLang="en-US" sz="2400" kern="0" dirty="0">
                <a:solidFill>
                  <a:srgbClr val="000000"/>
                </a:solidFill>
                <a:latin typeface="Times New Roman"/>
                <a:cs typeface="Arial"/>
              </a:rPr>
              <a:t>Strip tillage</a:t>
            </a:r>
            <a:r>
              <a:rPr lang="fa-IR" altLang="en-US" sz="2400" kern="0" dirty="0">
                <a:solidFill>
                  <a:srgbClr val="000000"/>
                </a:solidFill>
                <a:latin typeface="Times New Roman"/>
                <a:cs typeface="Arial"/>
              </a:rPr>
              <a:t> </a:t>
            </a:r>
          </a:p>
          <a:p>
            <a:pPr marL="742950" lvl="1" indent="-285750" algn="r" rtl="1">
              <a:spcBef>
                <a:spcPct val="20000"/>
              </a:spcBef>
              <a:buFontTx/>
              <a:buChar char="–"/>
            </a:pPr>
            <a:r>
              <a:rPr lang="fa-IR" altLang="en-US" sz="2800" dirty="0">
                <a:solidFill>
                  <a:srgbClr val="000000"/>
                </a:solidFill>
                <a:latin typeface="Arial"/>
                <a:cs typeface="B Mitra" panose="00000400000000000000" pitchFamily="2" charset="-78"/>
              </a:rPr>
              <a:t>خاکورزی جوی و </a:t>
            </a:r>
            <a:r>
              <a:rPr lang="fa-IR" altLang="en-US" sz="2800" dirty="0" smtClean="0">
                <a:solidFill>
                  <a:srgbClr val="000000"/>
                </a:solidFill>
                <a:latin typeface="Arial"/>
                <a:cs typeface="B Mitra" panose="00000400000000000000" pitchFamily="2" charset="-78"/>
              </a:rPr>
              <a:t>پشته‌ای</a:t>
            </a:r>
            <a:r>
              <a:rPr lang="en-US" altLang="en-US" sz="2800" dirty="0" smtClean="0">
                <a:solidFill>
                  <a:srgbClr val="000000"/>
                </a:solidFill>
                <a:latin typeface="Arial"/>
                <a:cs typeface="B Mitra" panose="00000400000000000000" pitchFamily="2" charset="-78"/>
              </a:rPr>
              <a:t> </a:t>
            </a:r>
            <a:r>
              <a:rPr lang="en-US" altLang="en-US" sz="2400" kern="0" dirty="0" smtClean="0">
                <a:solidFill>
                  <a:srgbClr val="000000"/>
                </a:solidFill>
                <a:latin typeface="Times New Roman"/>
                <a:cs typeface="Arial"/>
              </a:rPr>
              <a:t>Ridge tillage</a:t>
            </a:r>
          </a:p>
          <a:p>
            <a:pPr marL="742950" lvl="1" indent="-285750" algn="r" rtl="1">
              <a:spcBef>
                <a:spcPct val="20000"/>
              </a:spcBef>
              <a:buFontTx/>
              <a:buChar char="–"/>
            </a:pPr>
            <a:r>
              <a:rPr lang="fa-IR" altLang="en-US" sz="2800" dirty="0">
                <a:solidFill>
                  <a:srgbClr val="000000"/>
                </a:solidFill>
                <a:latin typeface="Arial"/>
                <a:cs typeface="B Mitra" panose="00000400000000000000" pitchFamily="2" charset="-78"/>
              </a:rPr>
              <a:t>بی خاکورزی (بدون خاکورزی) </a:t>
            </a:r>
            <a:r>
              <a:rPr lang="en-US" altLang="en-US" sz="2400" kern="0" dirty="0">
                <a:solidFill>
                  <a:srgbClr val="000000"/>
                </a:solidFill>
                <a:latin typeface="Times New Roman"/>
                <a:cs typeface="Arial"/>
              </a:rPr>
              <a:t>No tillage</a:t>
            </a:r>
          </a:p>
          <a:p>
            <a:pPr marL="742950" lvl="1" indent="-285750" algn="r" rtl="1">
              <a:spcBef>
                <a:spcPct val="20000"/>
              </a:spcBef>
              <a:buFontTx/>
              <a:buChar char="–"/>
            </a:pPr>
            <a:endParaRPr lang="fa-IR" altLang="en-US" sz="2400" kern="0" dirty="0">
              <a:solidFill>
                <a:srgbClr val="000000"/>
              </a:solidFill>
              <a:latin typeface="Times New Roman"/>
              <a:cs typeface="Arial"/>
            </a:endParaRPr>
          </a:p>
          <a:p>
            <a:pPr marL="742950" lvl="1" indent="-285750" algn="r" rtl="1">
              <a:spcBef>
                <a:spcPct val="20000"/>
              </a:spcBef>
              <a:buFontTx/>
              <a:buChar char="–"/>
            </a:pPr>
            <a:endParaRPr lang="fa-IR" altLang="en-US" sz="2800" dirty="0">
              <a:solidFill>
                <a:srgbClr val="000000"/>
              </a:solidFill>
              <a:latin typeface="Arial"/>
              <a:cs typeface="B Mitra" panose="00000400000000000000" pitchFamily="2" charset="-78"/>
            </a:endParaRPr>
          </a:p>
        </p:txBody>
      </p:sp>
    </p:spTree>
    <p:extLst>
      <p:ext uri="{BB962C8B-B14F-4D97-AF65-F5344CB8AC3E}">
        <p14:creationId xmlns:p14="http://schemas.microsoft.com/office/powerpoint/2010/main" val="24215601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8991600" cy="523220"/>
          </a:xfrm>
          <a:prstGeom prst="rect">
            <a:avLst/>
          </a:prstGeom>
        </p:spPr>
        <p:txBody>
          <a:bodyPr wrap="square">
            <a:spAutoFit/>
          </a:bodyPr>
          <a:lstStyle/>
          <a:p>
            <a:pPr algn="justLow" rtl="1">
              <a:spcAft>
                <a:spcPts val="0"/>
              </a:spcAft>
            </a:pPr>
            <a:r>
              <a:rPr lang="fa-IR" sz="2800" b="1" dirty="0" smtClean="0">
                <a:solidFill>
                  <a:srgbClr val="FF0000"/>
                </a:solidFill>
                <a:latin typeface="Times New Roman" panose="02020603050405020304" pitchFamily="18" charset="0"/>
                <a:ea typeface="Times New Roman" panose="02020603050405020304" pitchFamily="18" charset="0"/>
                <a:cs typeface="B Zar" panose="00000400000000000000" pitchFamily="2" charset="-78"/>
              </a:rPr>
              <a:t>مشكلات </a:t>
            </a:r>
            <a:r>
              <a:rPr lang="fa-IR" sz="2800" b="1" dirty="0">
                <a:solidFill>
                  <a:srgbClr val="FF0000"/>
                </a:solidFill>
                <a:latin typeface="Times New Roman" panose="02020603050405020304" pitchFamily="18" charset="0"/>
                <a:ea typeface="Times New Roman" panose="02020603050405020304" pitchFamily="18" charset="0"/>
                <a:cs typeface="B Zar" panose="00000400000000000000" pitchFamily="2" charset="-78"/>
              </a:rPr>
              <a:t>خاک­ورزی مرسوم در اثر استفاده از گاو‌آهن­برگردان‌دار</a:t>
            </a:r>
            <a:endParaRPr lang="en-US" sz="2800" dirty="0">
              <a:solidFill>
                <a:srgbClr val="FF0000"/>
              </a:solidFill>
              <a:effectLst/>
              <a:latin typeface="Times New Roman" panose="02020603050405020304" pitchFamily="18" charset="0"/>
              <a:ea typeface="Times New Roman" panose="02020603050405020304" pitchFamily="18" charset="0"/>
            </a:endParaRPr>
          </a:p>
        </p:txBody>
      </p:sp>
      <p:sp>
        <p:nvSpPr>
          <p:cNvPr id="4" name="Rectangle 3"/>
          <p:cNvSpPr/>
          <p:nvPr/>
        </p:nvSpPr>
        <p:spPr>
          <a:xfrm>
            <a:off x="0" y="685800"/>
            <a:ext cx="8991600" cy="1938992"/>
          </a:xfrm>
          <a:prstGeom prst="rect">
            <a:avLst/>
          </a:prstGeom>
        </p:spPr>
        <p:txBody>
          <a:bodyPr wrap="square">
            <a:spAutoFit/>
          </a:bodyPr>
          <a:lstStyle/>
          <a:p>
            <a:pPr algn="justLow" rtl="1">
              <a:spcAft>
                <a:spcPts val="0"/>
              </a:spcAft>
            </a:pPr>
            <a:r>
              <a:rPr lang="fa-IR" sz="2400" b="1" dirty="0">
                <a:solidFill>
                  <a:srgbClr val="008000"/>
                </a:solidFill>
                <a:latin typeface="Times New Roman" panose="02020603050405020304" pitchFamily="18" charset="0"/>
                <a:ea typeface="Times New Roman" panose="02020603050405020304" pitchFamily="18" charset="0"/>
                <a:cs typeface="B Mitra" panose="00000400000000000000" pitchFamily="2" charset="-78"/>
              </a:rPr>
              <a:t>1</a:t>
            </a:r>
            <a:r>
              <a:rPr lang="fa-IR" sz="2400" b="1" dirty="0" smtClean="0">
                <a:solidFill>
                  <a:srgbClr val="008000"/>
                </a:solidFill>
                <a:latin typeface="Times New Roman" panose="02020603050405020304" pitchFamily="18" charset="0"/>
                <a:ea typeface="Times New Roman" panose="02020603050405020304" pitchFamily="18" charset="0"/>
                <a:cs typeface="B Mitra" panose="00000400000000000000" pitchFamily="2" charset="-78"/>
              </a:rPr>
              <a:t>- </a:t>
            </a:r>
            <a:r>
              <a:rPr lang="fa-IR" sz="2400" b="1" dirty="0">
                <a:solidFill>
                  <a:srgbClr val="008000"/>
                </a:solidFill>
                <a:latin typeface="Times New Roman" panose="02020603050405020304" pitchFamily="18" charset="0"/>
                <a:ea typeface="Times New Roman" panose="02020603050405020304" pitchFamily="18" charset="0"/>
                <a:cs typeface="B Mitra" panose="00000400000000000000" pitchFamily="2" charset="-78"/>
              </a:rPr>
              <a:t>كلوخه‌اي‌شدن خاك </a:t>
            </a:r>
            <a:endParaRPr lang="en-US" sz="2400" dirty="0">
              <a:latin typeface="Times New Roman" panose="02020603050405020304" pitchFamily="18" charset="0"/>
              <a:ea typeface="Times New Roman" panose="02020603050405020304" pitchFamily="18" charset="0"/>
              <a:cs typeface="B Mitra" panose="00000400000000000000" pitchFamily="2" charset="-78"/>
            </a:endParaRPr>
          </a:p>
          <a:p>
            <a:pPr algn="justLow" rtl="1"/>
            <a:r>
              <a:rPr lang="fa-IR" sz="2400" dirty="0" smtClean="0">
                <a:latin typeface="Times New Roman" panose="02020603050405020304" pitchFamily="18" charset="0"/>
                <a:ea typeface="Times New Roman" panose="02020603050405020304" pitchFamily="18" charset="0"/>
                <a:cs typeface="B Mitra" panose="00000400000000000000" pitchFamily="2" charset="-78"/>
              </a:rPr>
              <a:t>خشك </a:t>
            </a:r>
            <a:r>
              <a:rPr lang="fa-IR" sz="2400" dirty="0">
                <a:latin typeface="Times New Roman" panose="02020603050405020304" pitchFamily="18" charset="0"/>
                <a:ea typeface="Times New Roman" panose="02020603050405020304" pitchFamily="18" charset="0"/>
                <a:cs typeface="B Mitra" panose="00000400000000000000" pitchFamily="2" charset="-78"/>
              </a:rPr>
              <a:t>‌بودن خاك در مناطق خشك به علت محدوديت منابع آب در زمان شخم از يك ‌سو و نياز به تسريع در كشت محصول بعدي از سوي ديگر موجب انجام عملیات خاك‌ورزي در رطوبت نامناسب مي‌شود كه اين امر سبب ايجاد كلوخه‌هاي بزرگ و سخت مي‌گردد. وجود كلوخه‌هاي بزرگ و سخت بعد از انجام شخم يكي از موانع كشت مكانيزه محصولات زراعي مي‌باشد.</a:t>
            </a:r>
            <a:endParaRPr lang="en-US" sz="2400" dirty="0">
              <a:cs typeface="B Mitra" panose="00000400000000000000" pitchFamily="2" charset="-78"/>
            </a:endParaRPr>
          </a:p>
        </p:txBody>
      </p:sp>
      <p:sp>
        <p:nvSpPr>
          <p:cNvPr id="5" name="Rectangle 4"/>
          <p:cNvSpPr/>
          <p:nvPr/>
        </p:nvSpPr>
        <p:spPr>
          <a:xfrm>
            <a:off x="0" y="2801227"/>
            <a:ext cx="8991600" cy="2308324"/>
          </a:xfrm>
          <a:prstGeom prst="rect">
            <a:avLst/>
          </a:prstGeom>
        </p:spPr>
        <p:txBody>
          <a:bodyPr wrap="square">
            <a:spAutoFit/>
          </a:bodyPr>
          <a:lstStyle/>
          <a:p>
            <a:pPr algn="justLow" rtl="1">
              <a:spcAft>
                <a:spcPts val="0"/>
              </a:spcAft>
            </a:pPr>
            <a:r>
              <a:rPr lang="fa-IR" sz="2400" b="1" dirty="0">
                <a:solidFill>
                  <a:srgbClr val="008000"/>
                </a:solidFill>
                <a:latin typeface="Times New Roman" panose="02020603050405020304" pitchFamily="18" charset="0"/>
                <a:ea typeface="Times New Roman" panose="02020603050405020304" pitchFamily="18" charset="0"/>
                <a:cs typeface="B Mitra" panose="00000400000000000000" pitchFamily="2" charset="-78"/>
              </a:rPr>
              <a:t>2- نياز به وقت و انرژي زياد </a:t>
            </a:r>
            <a:endParaRPr lang="en-US" sz="2400" b="1" dirty="0">
              <a:solidFill>
                <a:srgbClr val="008000"/>
              </a:solidFill>
              <a:latin typeface="Times New Roman" panose="02020603050405020304" pitchFamily="18" charset="0"/>
              <a:ea typeface="Times New Roman" panose="02020603050405020304" pitchFamily="18" charset="0"/>
              <a:cs typeface="B Mitra" panose="00000400000000000000" pitchFamily="2" charset="-78"/>
            </a:endParaRPr>
          </a:p>
          <a:p>
            <a:pPr algn="justLow" rtl="1">
              <a:spcAft>
                <a:spcPts val="0"/>
              </a:spcAft>
            </a:pPr>
            <a:r>
              <a:rPr lang="fa-IR" sz="1200" dirty="0">
                <a:latin typeface="Times New Roman" panose="02020603050405020304" pitchFamily="18" charset="0"/>
                <a:ea typeface="Times New Roman" panose="02020603050405020304" pitchFamily="18" charset="0"/>
                <a:cs typeface="B Nazanin" panose="00000400000000000000" pitchFamily="2" charset="-78"/>
              </a:rPr>
              <a:t>	</a:t>
            </a:r>
            <a:r>
              <a:rPr lang="fa-IR" sz="2400" dirty="0">
                <a:latin typeface="Times New Roman" panose="02020603050405020304" pitchFamily="18" charset="0"/>
                <a:ea typeface="Times New Roman" panose="02020603050405020304" pitchFamily="18" charset="0"/>
                <a:cs typeface="B Mitra" panose="00000400000000000000" pitchFamily="2" charset="-78"/>
              </a:rPr>
              <a:t>استفاده از گاو‌آهن برگردان‌دار براي انجام عمليات خاك‌ورزي نياز به وقت و انرژي زياد دارد، يعني سرعت انجام كار اين گاو‌آهن كم و میزان مصرف انرژی آن زياد است. علاوه بر اين در مناطق خشك عمليات آماده‌سازي بستر بذر جهت كشت مكانيزه محصولات به علت كلوخه‌هاي ايجاد شده بعد از شخم، زمان و انرژي مورد نیاز برای تهیه بستر بذر را افزایش داده كه از مشخصات اين روش خاك‌ورزي در مناطق خشك مي‌باشد.</a:t>
            </a:r>
            <a:endParaRPr lang="en-US" sz="2400" dirty="0">
              <a:latin typeface="Times New Roman" panose="02020603050405020304" pitchFamily="18" charset="0"/>
              <a:ea typeface="Times New Roman" panose="02020603050405020304" pitchFamily="18" charset="0"/>
              <a:cs typeface="B Mitra" panose="00000400000000000000" pitchFamily="2" charset="-78"/>
            </a:endParaRPr>
          </a:p>
        </p:txBody>
      </p:sp>
    </p:spTree>
    <p:extLst>
      <p:ext uri="{BB962C8B-B14F-4D97-AF65-F5344CB8AC3E}">
        <p14:creationId xmlns:p14="http://schemas.microsoft.com/office/powerpoint/2010/main" val="143490586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8991600" cy="523220"/>
          </a:xfrm>
          <a:prstGeom prst="rect">
            <a:avLst/>
          </a:prstGeom>
        </p:spPr>
        <p:txBody>
          <a:bodyPr wrap="square">
            <a:spAutoFit/>
          </a:bodyPr>
          <a:lstStyle/>
          <a:p>
            <a:pPr algn="justLow" rtl="1">
              <a:spcAft>
                <a:spcPts val="0"/>
              </a:spcAft>
            </a:pPr>
            <a:r>
              <a:rPr lang="fa-IR" sz="2800" b="1" dirty="0" smtClean="0">
                <a:solidFill>
                  <a:srgbClr val="FF0000"/>
                </a:solidFill>
                <a:latin typeface="Times New Roman" panose="02020603050405020304" pitchFamily="18" charset="0"/>
                <a:ea typeface="Times New Roman" panose="02020603050405020304" pitchFamily="18" charset="0"/>
                <a:cs typeface="B Zar" panose="00000400000000000000" pitchFamily="2" charset="-78"/>
              </a:rPr>
              <a:t>مشكلات </a:t>
            </a:r>
            <a:r>
              <a:rPr lang="fa-IR" sz="2800" b="1" dirty="0">
                <a:solidFill>
                  <a:srgbClr val="FF0000"/>
                </a:solidFill>
                <a:latin typeface="Times New Roman" panose="02020603050405020304" pitchFamily="18" charset="0"/>
                <a:ea typeface="Times New Roman" panose="02020603050405020304" pitchFamily="18" charset="0"/>
                <a:cs typeface="B Zar" panose="00000400000000000000" pitchFamily="2" charset="-78"/>
              </a:rPr>
              <a:t>خاک­ورزی مرسوم در اثر استفاده از گاو‌آهن­برگردان‌دار</a:t>
            </a:r>
            <a:endParaRPr lang="en-US" sz="2800" dirty="0">
              <a:solidFill>
                <a:srgbClr val="FF0000"/>
              </a:solidFill>
              <a:effectLst/>
              <a:latin typeface="Times New Roman" panose="02020603050405020304" pitchFamily="18" charset="0"/>
              <a:ea typeface="Times New Roman" panose="02020603050405020304" pitchFamily="18" charset="0"/>
            </a:endParaRPr>
          </a:p>
        </p:txBody>
      </p:sp>
      <p:sp>
        <p:nvSpPr>
          <p:cNvPr id="4" name="Rectangle 3"/>
          <p:cNvSpPr/>
          <p:nvPr/>
        </p:nvSpPr>
        <p:spPr>
          <a:xfrm>
            <a:off x="152400" y="762000"/>
            <a:ext cx="8991600" cy="5262979"/>
          </a:xfrm>
          <a:prstGeom prst="rect">
            <a:avLst/>
          </a:prstGeom>
        </p:spPr>
        <p:txBody>
          <a:bodyPr wrap="square">
            <a:spAutoFit/>
          </a:bodyPr>
          <a:lstStyle/>
          <a:p>
            <a:pPr algn="justLow" rtl="1">
              <a:lnSpc>
                <a:spcPct val="150000"/>
              </a:lnSpc>
              <a:spcAft>
                <a:spcPts val="0"/>
              </a:spcAft>
            </a:pPr>
            <a:r>
              <a:rPr lang="fa-IR" sz="2800" b="1" dirty="0" smtClean="0">
                <a:solidFill>
                  <a:srgbClr val="008000"/>
                </a:solidFill>
                <a:latin typeface="Times New Roman" panose="02020603050405020304" pitchFamily="18" charset="0"/>
                <a:ea typeface="Times New Roman" panose="02020603050405020304" pitchFamily="18" charset="0"/>
                <a:cs typeface="B Mitra" panose="00000400000000000000" pitchFamily="2" charset="-78"/>
              </a:rPr>
              <a:t>3- </a:t>
            </a:r>
            <a:r>
              <a:rPr lang="fa-IR" sz="2800" b="1" dirty="0">
                <a:solidFill>
                  <a:srgbClr val="008000"/>
                </a:solidFill>
                <a:latin typeface="Times New Roman" panose="02020603050405020304" pitchFamily="18" charset="0"/>
                <a:ea typeface="Times New Roman" panose="02020603050405020304" pitchFamily="18" charset="0"/>
                <a:cs typeface="B Mitra" panose="00000400000000000000" pitchFamily="2" charset="-78"/>
              </a:rPr>
              <a:t>تخريب ساختمان خاك</a:t>
            </a:r>
            <a:endParaRPr lang="en-US" sz="2800" b="1" dirty="0">
              <a:solidFill>
                <a:srgbClr val="008000"/>
              </a:solidFill>
              <a:latin typeface="Times New Roman" panose="02020603050405020304" pitchFamily="18" charset="0"/>
              <a:ea typeface="Times New Roman" panose="02020603050405020304" pitchFamily="18" charset="0"/>
              <a:cs typeface="B Mitra" panose="00000400000000000000" pitchFamily="2" charset="-78"/>
            </a:endParaRPr>
          </a:p>
          <a:p>
            <a:pPr algn="justLow" rtl="1">
              <a:lnSpc>
                <a:spcPct val="150000"/>
              </a:lnSpc>
              <a:spcAft>
                <a:spcPts val="0"/>
              </a:spcAft>
            </a:pPr>
            <a:r>
              <a:rPr lang="fa-IR" sz="2800" dirty="0" smtClean="0">
                <a:latin typeface="Times New Roman" panose="02020603050405020304" pitchFamily="18" charset="0"/>
                <a:ea typeface="Times New Roman" panose="02020603050405020304" pitchFamily="18" charset="0"/>
                <a:cs typeface="B Mitra" panose="00000400000000000000" pitchFamily="2" charset="-78"/>
              </a:rPr>
              <a:t>انجام </a:t>
            </a:r>
            <a:r>
              <a:rPr lang="fa-IR" sz="2800" dirty="0">
                <a:latin typeface="Times New Roman" panose="02020603050405020304" pitchFamily="18" charset="0"/>
                <a:ea typeface="Times New Roman" panose="02020603050405020304" pitchFamily="18" charset="0"/>
                <a:cs typeface="B Mitra" panose="00000400000000000000" pitchFamily="2" charset="-78"/>
              </a:rPr>
              <a:t>عمليات خاك‌ورزي به روش رایج، کاری سنگین و پر هزینه است به طوري‌ كه حدود 1000 مترمكعب خاك توسط گاوآهن برگردان‌دار (به عمق 20 و عرض كار 100 سانتي متر) در يك ساعت جابجا مي‌شود. این میزان جابجایی خاک براي شخم يك هكتار زمين زراعي حدود 3500 مترمكعب مي­باشد. انجام عمليات تكميلي در آماده‌سازي بستر بذر (خاك‌ورزي ثانويه) و مبارزه با علفهاي هرز(ماشين‌هاي وجين‌كن) نيز شدت عمليات خاك‌ورزي را افزايش داده كه اين امر در طي ساليان متوالي باعث تخريب ساختمان خاك و جلوگيري از تشكيل خاكدانه‌ها خواهد شد.</a:t>
            </a:r>
            <a:endParaRPr lang="en-US" sz="2800" dirty="0">
              <a:latin typeface="Times New Roman" panose="02020603050405020304" pitchFamily="18" charset="0"/>
              <a:ea typeface="Times New Roman" panose="02020603050405020304" pitchFamily="18" charset="0"/>
              <a:cs typeface="B Mitra" panose="00000400000000000000" pitchFamily="2" charset="-78"/>
            </a:endParaRPr>
          </a:p>
        </p:txBody>
      </p:sp>
    </p:spTree>
    <p:extLst>
      <p:ext uri="{BB962C8B-B14F-4D97-AF65-F5344CB8AC3E}">
        <p14:creationId xmlns:p14="http://schemas.microsoft.com/office/powerpoint/2010/main" val="133539012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722668" y="609600"/>
            <a:ext cx="4421332" cy="5909310"/>
          </a:xfrm>
          <a:prstGeom prst="rect">
            <a:avLst/>
          </a:prstGeom>
        </p:spPr>
        <p:txBody>
          <a:bodyPr wrap="square">
            <a:spAutoFit/>
          </a:bodyPr>
          <a:lstStyle/>
          <a:p>
            <a:pPr algn="justLow" rtl="1">
              <a:spcAft>
                <a:spcPts val="0"/>
              </a:spcAft>
            </a:pPr>
            <a:r>
              <a:rPr lang="fa-IR" sz="2200" b="1" dirty="0" smtClean="0">
                <a:solidFill>
                  <a:srgbClr val="008000"/>
                </a:solidFill>
                <a:latin typeface="Times New Roman" panose="02020603050405020304" pitchFamily="18" charset="0"/>
                <a:ea typeface="Times New Roman" panose="02020603050405020304" pitchFamily="18" charset="0"/>
                <a:cs typeface="B Mitra" panose="00000400000000000000" pitchFamily="2" charset="-78"/>
              </a:rPr>
              <a:t>4- </a:t>
            </a:r>
            <a:r>
              <a:rPr lang="fa-IR" sz="2200" b="1" dirty="0">
                <a:solidFill>
                  <a:srgbClr val="008000"/>
                </a:solidFill>
                <a:latin typeface="Times New Roman" panose="02020603050405020304" pitchFamily="18" charset="0"/>
                <a:ea typeface="Times New Roman" panose="02020603050405020304" pitchFamily="18" charset="0"/>
                <a:cs typeface="B Mitra" panose="00000400000000000000" pitchFamily="2" charset="-78"/>
              </a:rPr>
              <a:t>كاهش مواد آلي خاك و آلودگي هوا ناشي از سوزاندن بقاياي گياهي </a:t>
            </a:r>
            <a:endParaRPr lang="en-US" sz="2200" b="1" dirty="0">
              <a:solidFill>
                <a:srgbClr val="008000"/>
              </a:solidFill>
              <a:latin typeface="Times New Roman" panose="02020603050405020304" pitchFamily="18" charset="0"/>
              <a:ea typeface="Times New Roman" panose="02020603050405020304" pitchFamily="18" charset="0"/>
              <a:cs typeface="B Mitra" panose="00000400000000000000" pitchFamily="2" charset="-78"/>
            </a:endParaRPr>
          </a:p>
          <a:p>
            <a:pPr algn="justLow" rtl="1">
              <a:spcAft>
                <a:spcPts val="0"/>
              </a:spcAft>
            </a:pPr>
            <a:r>
              <a:rPr lang="fa-IR" sz="2200" dirty="0">
                <a:latin typeface="Times New Roman" panose="02020603050405020304" pitchFamily="18" charset="0"/>
                <a:ea typeface="Times New Roman" panose="02020603050405020304" pitchFamily="18" charset="0"/>
                <a:cs typeface="B Mitra" panose="00000400000000000000" pitchFamily="2" charset="-78"/>
              </a:rPr>
              <a:t>بقاياي محصولات زراعي معمولا توسط كشاورزان یا از مزرعه خارج­ می شوند یا مورد چراي دام قرار می گیرند و یا سوزانده مي‌شوند. وجود بقاياي گياهي پس از برداشت محصولات زراعي، کار با تراکتور جهت شخم را (به علت عدم درگیری مطلوب چرخ­هاي عقب با خاک ) مشکل ساخته و حرکت تراکتور را مختل مي­سازد. کشاورزان برای رفع مزاحمت بقایای گیاهی راحت­ترين روش يعني سوزاندن آنرا انتخاب می­کنند.</a:t>
            </a:r>
            <a:endParaRPr lang="en-US" sz="2200" dirty="0">
              <a:latin typeface="Times New Roman" panose="02020603050405020304" pitchFamily="18" charset="0"/>
              <a:ea typeface="Times New Roman" panose="02020603050405020304" pitchFamily="18" charset="0"/>
              <a:cs typeface="B Mitra" panose="00000400000000000000" pitchFamily="2" charset="-78"/>
            </a:endParaRPr>
          </a:p>
          <a:p>
            <a:pPr algn="justLow" rtl="1">
              <a:spcAft>
                <a:spcPts val="0"/>
              </a:spcAft>
            </a:pPr>
            <a:r>
              <a:rPr lang="fa-IR" sz="2200" dirty="0">
                <a:latin typeface="Times New Roman" panose="02020603050405020304" pitchFamily="18" charset="0"/>
                <a:ea typeface="Times New Roman" panose="02020603050405020304" pitchFamily="18" charset="0"/>
                <a:cs typeface="B Mitra" panose="00000400000000000000" pitchFamily="2" charset="-78"/>
              </a:rPr>
              <a:t> سوزاندن بقاياي گياهي که يكي از منابع تأمين مواد آلي خاك مي‌باشد. باعث فقيرتر شدن خاك مناطق خشك از مواد آلي و رسيدن ميزان آن به کمتر از يک درصد در خاک­های ایران شده­است و به طور کلی آلودگي­های زیست محیطی، تصادفات جاده‌اي و كاهش حاصلخيري خاك از عوارض سوزاندن بقاياي گياهي مي‌باشد</a:t>
            </a:r>
            <a:r>
              <a:rPr lang="fa-IR" dirty="0">
                <a:latin typeface="Times New Roman" panose="02020603050405020304" pitchFamily="18" charset="0"/>
                <a:ea typeface="Times New Roman" panose="02020603050405020304" pitchFamily="18" charset="0"/>
                <a:cs typeface="B Zar" panose="00000400000000000000" pitchFamily="2" charset="-78"/>
              </a:rPr>
              <a:t>.</a:t>
            </a:r>
            <a:endParaRPr lang="en-US" sz="1600" dirty="0">
              <a:effectLst/>
              <a:latin typeface="Times New Roman" panose="02020603050405020304" pitchFamily="18" charset="0"/>
              <a:ea typeface="Times New Roman" panose="02020603050405020304" pitchFamily="18"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782" y="609600"/>
            <a:ext cx="4743450" cy="3848100"/>
          </a:xfrm>
          <a:prstGeom prst="rect">
            <a:avLst/>
          </a:prstGeom>
        </p:spPr>
      </p:pic>
      <p:sp>
        <p:nvSpPr>
          <p:cNvPr id="4" name="Rectangle 3"/>
          <p:cNvSpPr/>
          <p:nvPr/>
        </p:nvSpPr>
        <p:spPr>
          <a:xfrm>
            <a:off x="2796899" y="20782"/>
            <a:ext cx="3711272" cy="523220"/>
          </a:xfrm>
          <a:prstGeom prst="rect">
            <a:avLst/>
          </a:prstGeom>
        </p:spPr>
        <p:txBody>
          <a:bodyPr wrap="none">
            <a:spAutoFit/>
          </a:bodyPr>
          <a:lstStyle/>
          <a:p>
            <a:pPr algn="justLow" rtl="1">
              <a:spcAft>
                <a:spcPts val="0"/>
              </a:spcAft>
            </a:pPr>
            <a:r>
              <a:rPr lang="fa-IR" sz="2800" b="1" dirty="0">
                <a:solidFill>
                  <a:srgbClr val="FF0000"/>
                </a:solidFill>
                <a:latin typeface="Times New Roman" panose="02020603050405020304" pitchFamily="18" charset="0"/>
                <a:ea typeface="Times New Roman" panose="02020603050405020304" pitchFamily="18" charset="0"/>
                <a:cs typeface="B Zar" panose="00000400000000000000" pitchFamily="2" charset="-78"/>
              </a:rPr>
              <a:t>مزاياي خاك‌ورزي </a:t>
            </a:r>
            <a:r>
              <a:rPr lang="fa-IR" sz="2800" b="1" dirty="0" smtClean="0">
                <a:solidFill>
                  <a:srgbClr val="FF0000"/>
                </a:solidFill>
                <a:latin typeface="Times New Roman" panose="02020603050405020304" pitchFamily="18" charset="0"/>
                <a:ea typeface="Times New Roman" panose="02020603050405020304" pitchFamily="18" charset="0"/>
                <a:cs typeface="B Zar" panose="00000400000000000000" pitchFamily="2" charset="-78"/>
              </a:rPr>
              <a:t>حفاظتي</a:t>
            </a:r>
            <a:endParaRPr lang="en-US" sz="2800" dirty="0">
              <a:solidFill>
                <a:srgbClr val="FF00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23520691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8991600" cy="523220"/>
          </a:xfrm>
          <a:prstGeom prst="rect">
            <a:avLst/>
          </a:prstGeom>
        </p:spPr>
        <p:txBody>
          <a:bodyPr wrap="square">
            <a:spAutoFit/>
          </a:bodyPr>
          <a:lstStyle/>
          <a:p>
            <a:pPr algn="justLow" rtl="1">
              <a:spcAft>
                <a:spcPts val="0"/>
              </a:spcAft>
            </a:pPr>
            <a:r>
              <a:rPr lang="fa-IR" sz="2800" b="1" dirty="0" smtClean="0">
                <a:solidFill>
                  <a:srgbClr val="FF0000"/>
                </a:solidFill>
                <a:latin typeface="Times New Roman" panose="02020603050405020304" pitchFamily="18" charset="0"/>
                <a:ea typeface="Times New Roman" panose="02020603050405020304" pitchFamily="18" charset="0"/>
                <a:cs typeface="B Zar" panose="00000400000000000000" pitchFamily="2" charset="-78"/>
              </a:rPr>
              <a:t>مشكلات </a:t>
            </a:r>
            <a:r>
              <a:rPr lang="fa-IR" sz="2800" b="1" dirty="0">
                <a:solidFill>
                  <a:srgbClr val="FF0000"/>
                </a:solidFill>
                <a:latin typeface="Times New Roman" panose="02020603050405020304" pitchFamily="18" charset="0"/>
                <a:ea typeface="Times New Roman" panose="02020603050405020304" pitchFamily="18" charset="0"/>
                <a:cs typeface="B Zar" panose="00000400000000000000" pitchFamily="2" charset="-78"/>
              </a:rPr>
              <a:t>خاک­ورزی مرسوم در اثر استفاده از گاو‌آهن­برگردان‌دار</a:t>
            </a:r>
            <a:endParaRPr lang="en-US" sz="2800" dirty="0">
              <a:solidFill>
                <a:srgbClr val="FF0000"/>
              </a:solidFill>
              <a:effectLst/>
              <a:latin typeface="Times New Roman" panose="02020603050405020304" pitchFamily="18" charset="0"/>
              <a:ea typeface="Times New Roman" panose="02020603050405020304" pitchFamily="18" charset="0"/>
            </a:endParaRPr>
          </a:p>
        </p:txBody>
      </p:sp>
      <p:sp>
        <p:nvSpPr>
          <p:cNvPr id="3" name="Rectangle 2"/>
          <p:cNvSpPr/>
          <p:nvPr/>
        </p:nvSpPr>
        <p:spPr>
          <a:xfrm>
            <a:off x="152400" y="685800"/>
            <a:ext cx="8991600" cy="2462213"/>
          </a:xfrm>
          <a:prstGeom prst="rect">
            <a:avLst/>
          </a:prstGeom>
        </p:spPr>
        <p:txBody>
          <a:bodyPr wrap="square">
            <a:spAutoFit/>
          </a:bodyPr>
          <a:lstStyle/>
          <a:p>
            <a:pPr algn="justLow" rtl="1">
              <a:spcAft>
                <a:spcPts val="0"/>
              </a:spcAft>
            </a:pPr>
            <a:r>
              <a:rPr lang="fa-IR" sz="2200" b="1" dirty="0">
                <a:solidFill>
                  <a:srgbClr val="008000"/>
                </a:solidFill>
                <a:latin typeface="Times New Roman" panose="02020603050405020304" pitchFamily="18" charset="0"/>
                <a:ea typeface="Times New Roman" panose="02020603050405020304" pitchFamily="18" charset="0"/>
                <a:cs typeface="B Nazanin" panose="00000400000000000000" pitchFamily="2" charset="-78"/>
              </a:rPr>
              <a:t>5- به هم‌زدن تسطيح زمين </a:t>
            </a:r>
            <a:endParaRPr lang="en-US" sz="2200" b="1" dirty="0">
              <a:latin typeface="Times New Roman" panose="02020603050405020304" pitchFamily="18" charset="0"/>
              <a:ea typeface="Times New Roman" panose="02020603050405020304" pitchFamily="18" charset="0"/>
            </a:endParaRPr>
          </a:p>
          <a:p>
            <a:pPr algn="justLow" rtl="1">
              <a:spcAft>
                <a:spcPts val="0"/>
              </a:spcAft>
            </a:pPr>
            <a:r>
              <a:rPr lang="fa-IR" sz="2200" dirty="0" smtClean="0">
                <a:latin typeface="Times New Roman" panose="02020603050405020304" pitchFamily="18" charset="0"/>
                <a:ea typeface="Times New Roman" panose="02020603050405020304" pitchFamily="18" charset="0"/>
                <a:cs typeface="B Mitra" panose="00000400000000000000" pitchFamily="2" charset="-78"/>
              </a:rPr>
              <a:t>استفاده </a:t>
            </a:r>
            <a:r>
              <a:rPr lang="fa-IR" sz="2200" dirty="0">
                <a:latin typeface="Times New Roman" panose="02020603050405020304" pitchFamily="18" charset="0"/>
                <a:ea typeface="Times New Roman" panose="02020603050405020304" pitchFamily="18" charset="0"/>
                <a:cs typeface="B Mitra" panose="00000400000000000000" pitchFamily="2" charset="-78"/>
              </a:rPr>
              <a:t>از گاوآهن برگردان‌دار نياز به راننده تراکتوری ماهر دارد، تا بتواند تنظیمات آن را رعایت کند. عدم رعایت این تنظيمات  به مرور باعث به هم زدن تسطيح اراضي شده است. يكي از دلایل پايين­بودن راندمان آبياري، ناهمواريهاي ايجاد شده در اثر استفاده از گاو‌آهن برگردان‌دار می­باشد. هر چند عمليات زراعي با گاوآهن برگردان‌دار شرايط فيزيكي مناسب از نظر تهويه‌ و نگهداری آب را فراهم مي‌سازد ولي آبياري­های سنگين که به علت عدم تسطيح اراضي و کلوخه­ايي بودن سطح خاک قبل از رسيدن گیاه به مرحله توسعه ريشه صورت مي‌گيرد شرايط فيزيكي ايجاد شده بعد از خاک­ورزی را از بين برده و خاك به شرايط اوليه خود قبل از شخم برمي‌گردد.</a:t>
            </a:r>
            <a:endParaRPr lang="en-US" sz="2200" dirty="0">
              <a:latin typeface="Times New Roman" panose="02020603050405020304" pitchFamily="18" charset="0"/>
              <a:ea typeface="Times New Roman" panose="02020603050405020304" pitchFamily="18" charset="0"/>
              <a:cs typeface="B Mitra" panose="00000400000000000000" pitchFamily="2" charset="-78"/>
            </a:endParaRPr>
          </a:p>
        </p:txBody>
      </p:sp>
      <p:sp>
        <p:nvSpPr>
          <p:cNvPr id="4" name="Rectangle 3"/>
          <p:cNvSpPr/>
          <p:nvPr/>
        </p:nvSpPr>
        <p:spPr>
          <a:xfrm>
            <a:off x="318655" y="3505200"/>
            <a:ext cx="8839200" cy="2800767"/>
          </a:xfrm>
          <a:prstGeom prst="rect">
            <a:avLst/>
          </a:prstGeom>
        </p:spPr>
        <p:txBody>
          <a:bodyPr wrap="square">
            <a:spAutoFit/>
          </a:bodyPr>
          <a:lstStyle/>
          <a:p>
            <a:pPr algn="justLow" rtl="1">
              <a:spcAft>
                <a:spcPts val="0"/>
              </a:spcAft>
            </a:pPr>
            <a:r>
              <a:rPr lang="fa-IR" sz="2200" b="1" dirty="0">
                <a:solidFill>
                  <a:srgbClr val="008000"/>
                </a:solidFill>
                <a:latin typeface="Times New Roman" panose="02020603050405020304" pitchFamily="18" charset="0"/>
                <a:ea typeface="Times New Roman" panose="02020603050405020304" pitchFamily="18" charset="0"/>
                <a:cs typeface="B Nazanin" panose="00000400000000000000" pitchFamily="2" charset="-78"/>
              </a:rPr>
              <a:t>6- مصرف زياد آب </a:t>
            </a:r>
            <a:endParaRPr lang="en-US" sz="2200" b="1" dirty="0">
              <a:solidFill>
                <a:srgbClr val="008000"/>
              </a:solidFill>
              <a:latin typeface="Times New Roman" panose="02020603050405020304" pitchFamily="18" charset="0"/>
              <a:ea typeface="Times New Roman" panose="02020603050405020304" pitchFamily="18" charset="0"/>
              <a:cs typeface="B Nazanin" panose="00000400000000000000" pitchFamily="2" charset="-78"/>
            </a:endParaRPr>
          </a:p>
          <a:p>
            <a:pPr algn="justLow" rtl="1">
              <a:spcAft>
                <a:spcPts val="0"/>
              </a:spcAft>
            </a:pPr>
            <a:r>
              <a:rPr lang="fa-IR" sz="2200" dirty="0" smtClean="0">
                <a:latin typeface="Times New Roman" panose="02020603050405020304" pitchFamily="18" charset="0"/>
                <a:ea typeface="Times New Roman" panose="02020603050405020304" pitchFamily="18" charset="0"/>
                <a:cs typeface="B Mitra" panose="00000400000000000000" pitchFamily="2" charset="-78"/>
              </a:rPr>
              <a:t>کمبود </a:t>
            </a:r>
            <a:r>
              <a:rPr lang="fa-IR" sz="2200" dirty="0">
                <a:latin typeface="Times New Roman" panose="02020603050405020304" pitchFamily="18" charset="0"/>
                <a:ea typeface="Times New Roman" panose="02020603050405020304" pitchFamily="18" charset="0"/>
                <a:cs typeface="B Mitra" panose="00000400000000000000" pitchFamily="2" charset="-78"/>
              </a:rPr>
              <a:t>آب يكي از مشکلات زراعت در مناطق خشك و نيمه‌خشك مي‌باشد. هر روشي كه بتواند در حفظ رطوبت خاك و افزايش کارایی آبياري كمك كند منجر به افزايش سطح زیر کشت محصولات زراعي در اين مناطق خواهد شد. كاهش شدت تبخير به خصوص در فصل تابستان، با نگهداری بقاياي گياهي در سطح يا نزديك سطح خاك مي‌تواند به حفظ رطوبت خاك كمك كند. خاك‌ورزي مرسوم به علت عدم امكان مديريت بقاياي گياهي در سطح يا نزديك سطح خاك، شرايط محیطی را براي حفظ رطوبت خاك فراهم نمي‌سازد. شخم رایج، باعث آمدن خاك مرطوب زيرين به سطح و اتلاف رطوبت ذخيره شده  خاک مي‌گردد. همچنین افزايش زبري سطح خاک پس از عمليات خاک­ورزي مرسوم عامل کاهش راندمان آبياري می باشد.</a:t>
            </a:r>
            <a:endParaRPr lang="en-US" sz="2200" dirty="0">
              <a:latin typeface="Times New Roman" panose="02020603050405020304" pitchFamily="18" charset="0"/>
              <a:ea typeface="Times New Roman" panose="02020603050405020304" pitchFamily="18" charset="0"/>
              <a:cs typeface="B Mitra" panose="00000400000000000000" pitchFamily="2" charset="-78"/>
            </a:endParaRPr>
          </a:p>
        </p:txBody>
      </p:sp>
    </p:spTree>
    <p:extLst>
      <p:ext uri="{BB962C8B-B14F-4D97-AF65-F5344CB8AC3E}">
        <p14:creationId xmlns:p14="http://schemas.microsoft.com/office/powerpoint/2010/main" val="328104703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8991600" cy="523220"/>
          </a:xfrm>
          <a:prstGeom prst="rect">
            <a:avLst/>
          </a:prstGeom>
        </p:spPr>
        <p:txBody>
          <a:bodyPr wrap="square">
            <a:spAutoFit/>
          </a:bodyPr>
          <a:lstStyle/>
          <a:p>
            <a:pPr algn="justLow" rtl="1">
              <a:spcAft>
                <a:spcPts val="0"/>
              </a:spcAft>
            </a:pPr>
            <a:r>
              <a:rPr lang="fa-IR" sz="2800" b="1" dirty="0" smtClean="0">
                <a:solidFill>
                  <a:srgbClr val="FF0000"/>
                </a:solidFill>
                <a:latin typeface="Times New Roman" panose="02020603050405020304" pitchFamily="18" charset="0"/>
                <a:ea typeface="Times New Roman" panose="02020603050405020304" pitchFamily="18" charset="0"/>
                <a:cs typeface="B Zar" panose="00000400000000000000" pitchFamily="2" charset="-78"/>
              </a:rPr>
              <a:t>مشكلات </a:t>
            </a:r>
            <a:r>
              <a:rPr lang="fa-IR" sz="2800" b="1" dirty="0">
                <a:solidFill>
                  <a:srgbClr val="FF0000"/>
                </a:solidFill>
                <a:latin typeface="Times New Roman" panose="02020603050405020304" pitchFamily="18" charset="0"/>
                <a:ea typeface="Times New Roman" panose="02020603050405020304" pitchFamily="18" charset="0"/>
                <a:cs typeface="B Zar" panose="00000400000000000000" pitchFamily="2" charset="-78"/>
              </a:rPr>
              <a:t>خاک­ورزی مرسوم در اثر استفاده از گاو‌آهن­برگردان‌دار</a:t>
            </a:r>
            <a:endParaRPr lang="en-US" sz="2800" dirty="0">
              <a:solidFill>
                <a:srgbClr val="FF0000"/>
              </a:solidFill>
              <a:effectLst/>
              <a:latin typeface="Times New Roman" panose="02020603050405020304" pitchFamily="18" charset="0"/>
              <a:ea typeface="Times New Roman" panose="02020603050405020304" pitchFamily="18" charset="0"/>
            </a:endParaRPr>
          </a:p>
        </p:txBody>
      </p:sp>
      <p:sp>
        <p:nvSpPr>
          <p:cNvPr id="3" name="Rectangle 2"/>
          <p:cNvSpPr/>
          <p:nvPr/>
        </p:nvSpPr>
        <p:spPr>
          <a:xfrm>
            <a:off x="-13855" y="1803976"/>
            <a:ext cx="9144000" cy="4154984"/>
          </a:xfrm>
          <a:prstGeom prst="rect">
            <a:avLst/>
          </a:prstGeom>
        </p:spPr>
        <p:txBody>
          <a:bodyPr wrap="square">
            <a:spAutoFit/>
          </a:bodyPr>
          <a:lstStyle/>
          <a:p>
            <a:pPr algn="justLow" rtl="1">
              <a:spcAft>
                <a:spcPts val="0"/>
              </a:spcAft>
            </a:pPr>
            <a:r>
              <a:rPr lang="fa-IR" sz="2200" b="1" dirty="0" smtClean="0">
                <a:solidFill>
                  <a:srgbClr val="008000"/>
                </a:solidFill>
                <a:latin typeface="Times New Roman" panose="02020603050405020304" pitchFamily="18" charset="0"/>
                <a:ea typeface="Times New Roman" panose="02020603050405020304" pitchFamily="18" charset="0"/>
                <a:cs typeface="B Mitra" panose="00000400000000000000" pitchFamily="2" charset="-78"/>
              </a:rPr>
              <a:t>8- </a:t>
            </a:r>
            <a:r>
              <a:rPr lang="fa-IR" sz="2200" b="1" dirty="0">
                <a:solidFill>
                  <a:srgbClr val="008000"/>
                </a:solidFill>
                <a:latin typeface="Times New Roman" panose="02020603050405020304" pitchFamily="18" charset="0"/>
                <a:ea typeface="Times New Roman" panose="02020603050405020304" pitchFamily="18" charset="0"/>
                <a:cs typeface="B Mitra" panose="00000400000000000000" pitchFamily="2" charset="-78"/>
              </a:rPr>
              <a:t>فرسايش بادي و آبي </a:t>
            </a:r>
            <a:endParaRPr lang="en-US" sz="2200" b="1" dirty="0">
              <a:solidFill>
                <a:srgbClr val="008000"/>
              </a:solidFill>
              <a:latin typeface="Times New Roman" panose="02020603050405020304" pitchFamily="18" charset="0"/>
              <a:ea typeface="Times New Roman" panose="02020603050405020304" pitchFamily="18" charset="0"/>
              <a:cs typeface="B Mitra" panose="00000400000000000000" pitchFamily="2" charset="-78"/>
            </a:endParaRPr>
          </a:p>
          <a:p>
            <a:pPr algn="justLow" rtl="1">
              <a:spcAft>
                <a:spcPts val="0"/>
              </a:spcAft>
            </a:pPr>
            <a:r>
              <a:rPr lang="fa-IR" sz="2200" dirty="0" smtClean="0">
                <a:latin typeface="Times New Roman" panose="02020603050405020304" pitchFamily="18" charset="0"/>
                <a:ea typeface="Times New Roman" panose="02020603050405020304" pitchFamily="18" charset="0"/>
                <a:cs typeface="B Mitra" panose="00000400000000000000" pitchFamily="2" charset="-78"/>
              </a:rPr>
              <a:t>همانطوركه </a:t>
            </a:r>
            <a:r>
              <a:rPr lang="fa-IR" sz="2200" dirty="0">
                <a:latin typeface="Times New Roman" panose="02020603050405020304" pitchFamily="18" charset="0"/>
                <a:ea typeface="Times New Roman" panose="02020603050405020304" pitchFamily="18" charset="0"/>
                <a:cs typeface="B Mitra" panose="00000400000000000000" pitchFamily="2" charset="-78"/>
              </a:rPr>
              <a:t>قبلا ذكر شد تهیه بستر کاشت به روش خاك‌ورزي مرسوم عملياتي سنگین مي‌باشد كه باعث جابجايي زياد ذرات خاك و پودر شدن آنها مي­گردد. خشك‌ بودن خاك در فصل تابستان در مناطق خشك و شخم آن با گاوآهن برگردان­دارباعث بوجود آمدن كلوخه‌هاي بزرگ مي ‌شود، نرم‌كردن اين كلوخه‌ها جهت كشت مكانيزه نياز به تردد زياد ادوات خاك­ورزی ثانويه دارد كه منجر به پودرشدن ذرات خاك و جابجايي آنها با جريان  باد مي­گردد که فرسايش بادي را به دنبال دارد. در سال­هاي اخير به منظور تسريع در عمليات خاك‌ورزي ثانويه اقدام به واردات و ساخت كمبينات‌، روتوتیلر و سیکلوتیلر و ترويج آن در داخل كشور شده است ولي استفاده از اين ادوات فعال‌ به علت شرايط خشك خاک باعث افزایش شدت فرسايش بادي گرديده­است و افزايش غبار محلي در هواي شهرهاي مجاور اين اراضي را به همراه داشته است. همچنين ذرات پودر شده خاک در سيستم خاک­ورزي مرسوم در اثر آبياري سطحي جابجا شده و تجمع ذرات در قسمتهاي گود زمين را به همراه دارد. اين تجمع ذرات ريز سله بستن سطحي و فرسايش آبي را در مناطق شيب­دار به دنبال دارد. فرسايش خاكهاي زراعي در مناطق خشك  باعث نابودی و غیر قابل استفاده بودن خاک برای نسل‌هاي آينده می شود.</a:t>
            </a:r>
            <a:endParaRPr lang="en-US" sz="2200" dirty="0">
              <a:latin typeface="Times New Roman" panose="02020603050405020304" pitchFamily="18" charset="0"/>
              <a:ea typeface="Times New Roman" panose="02020603050405020304" pitchFamily="18" charset="0"/>
              <a:cs typeface="B Mitra" panose="00000400000000000000" pitchFamily="2" charset="-78"/>
            </a:endParaRPr>
          </a:p>
        </p:txBody>
      </p:sp>
      <p:sp>
        <p:nvSpPr>
          <p:cNvPr id="5" name="Rectangle 4"/>
          <p:cNvSpPr/>
          <p:nvPr/>
        </p:nvSpPr>
        <p:spPr>
          <a:xfrm>
            <a:off x="76200" y="609600"/>
            <a:ext cx="8991600" cy="1107996"/>
          </a:xfrm>
          <a:prstGeom prst="rect">
            <a:avLst/>
          </a:prstGeom>
        </p:spPr>
        <p:txBody>
          <a:bodyPr wrap="square">
            <a:spAutoFit/>
          </a:bodyPr>
          <a:lstStyle/>
          <a:p>
            <a:pPr algn="justLow" rtl="1">
              <a:spcAft>
                <a:spcPts val="0"/>
              </a:spcAft>
            </a:pPr>
            <a:r>
              <a:rPr lang="fa-IR" sz="2200" b="1" dirty="0" smtClean="0">
                <a:solidFill>
                  <a:srgbClr val="008000"/>
                </a:solidFill>
                <a:latin typeface="Times New Roman" panose="02020603050405020304" pitchFamily="18" charset="0"/>
                <a:ea typeface="Times New Roman" panose="02020603050405020304" pitchFamily="18" charset="0"/>
                <a:cs typeface="B Mitra" panose="00000400000000000000" pitchFamily="2" charset="-78"/>
              </a:rPr>
              <a:t>7- </a:t>
            </a:r>
            <a:r>
              <a:rPr lang="fa-IR" sz="2200" b="1" dirty="0">
                <a:solidFill>
                  <a:srgbClr val="008000"/>
                </a:solidFill>
                <a:latin typeface="Times New Roman" panose="02020603050405020304" pitchFamily="18" charset="0"/>
                <a:ea typeface="Times New Roman" panose="02020603050405020304" pitchFamily="18" charset="0"/>
                <a:cs typeface="B Mitra" panose="00000400000000000000" pitchFamily="2" charset="-78"/>
              </a:rPr>
              <a:t>هزينه زياد </a:t>
            </a:r>
            <a:endParaRPr lang="en-US" sz="2200" b="1" dirty="0">
              <a:solidFill>
                <a:srgbClr val="008000"/>
              </a:solidFill>
              <a:latin typeface="Times New Roman" panose="02020603050405020304" pitchFamily="18" charset="0"/>
              <a:ea typeface="Times New Roman" panose="02020603050405020304" pitchFamily="18" charset="0"/>
              <a:cs typeface="B Mitra" panose="00000400000000000000" pitchFamily="2" charset="-78"/>
            </a:endParaRPr>
          </a:p>
          <a:p>
            <a:pPr algn="justLow" rtl="1">
              <a:spcAft>
                <a:spcPts val="0"/>
              </a:spcAft>
            </a:pPr>
            <a:r>
              <a:rPr lang="fa-IR" sz="2200" dirty="0" smtClean="0">
                <a:latin typeface="Times New Roman" panose="02020603050405020304" pitchFamily="18" charset="0"/>
                <a:ea typeface="Times New Roman" panose="02020603050405020304" pitchFamily="18" charset="0"/>
                <a:cs typeface="B Mitra" panose="00000400000000000000" pitchFamily="2" charset="-78"/>
              </a:rPr>
              <a:t>به </a:t>
            </a:r>
            <a:r>
              <a:rPr lang="fa-IR" sz="2200" dirty="0">
                <a:latin typeface="Times New Roman" panose="02020603050405020304" pitchFamily="18" charset="0"/>
                <a:ea typeface="Times New Roman" panose="02020603050405020304" pitchFamily="18" charset="0"/>
                <a:cs typeface="B Mitra" panose="00000400000000000000" pitchFamily="2" charset="-78"/>
              </a:rPr>
              <a:t>طور متوسط حدود يک دوم تا يک سوم هزينه­های ماشيني محصولات زراعي در ايران مربوط به عمليات خاك‌ورزي مي‌باشد. در صورت حذف يا كاهش این عمليات مي‌توان به كاهش هزينه عمليات ماشينی كمك </a:t>
            </a:r>
            <a:r>
              <a:rPr lang="fa-IR" sz="2200" dirty="0" smtClean="0">
                <a:latin typeface="Times New Roman" panose="02020603050405020304" pitchFamily="18" charset="0"/>
                <a:ea typeface="Times New Roman" panose="02020603050405020304" pitchFamily="18" charset="0"/>
                <a:cs typeface="B Mitra" panose="00000400000000000000" pitchFamily="2" charset="-78"/>
              </a:rPr>
              <a:t>كرد.</a:t>
            </a:r>
            <a:endParaRPr lang="en-US" sz="2200" dirty="0">
              <a:latin typeface="Times New Roman" panose="02020603050405020304" pitchFamily="18" charset="0"/>
              <a:ea typeface="Times New Roman" panose="02020603050405020304" pitchFamily="18" charset="0"/>
              <a:cs typeface="B Mitra" panose="00000400000000000000" pitchFamily="2" charset="-78"/>
            </a:endParaRPr>
          </a:p>
        </p:txBody>
      </p:sp>
    </p:spTree>
    <p:extLst>
      <p:ext uri="{BB962C8B-B14F-4D97-AF65-F5344CB8AC3E}">
        <p14:creationId xmlns:p14="http://schemas.microsoft.com/office/powerpoint/2010/main" val="151065571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8991600" cy="523220"/>
          </a:xfrm>
          <a:prstGeom prst="rect">
            <a:avLst/>
          </a:prstGeom>
        </p:spPr>
        <p:txBody>
          <a:bodyPr wrap="square">
            <a:spAutoFit/>
          </a:bodyPr>
          <a:lstStyle/>
          <a:p>
            <a:pPr algn="justLow" rtl="1">
              <a:spcAft>
                <a:spcPts val="0"/>
              </a:spcAft>
            </a:pPr>
            <a:r>
              <a:rPr lang="fa-IR" sz="2800" b="1" dirty="0" smtClean="0">
                <a:solidFill>
                  <a:srgbClr val="FF0000"/>
                </a:solidFill>
                <a:latin typeface="Times New Roman" panose="02020603050405020304" pitchFamily="18" charset="0"/>
                <a:ea typeface="Times New Roman" panose="02020603050405020304" pitchFamily="18" charset="0"/>
                <a:cs typeface="B Zar" panose="00000400000000000000" pitchFamily="2" charset="-78"/>
              </a:rPr>
              <a:t>مشكلات </a:t>
            </a:r>
            <a:r>
              <a:rPr lang="fa-IR" sz="2800" b="1" dirty="0">
                <a:solidFill>
                  <a:srgbClr val="FF0000"/>
                </a:solidFill>
                <a:latin typeface="Times New Roman" panose="02020603050405020304" pitchFamily="18" charset="0"/>
                <a:ea typeface="Times New Roman" panose="02020603050405020304" pitchFamily="18" charset="0"/>
                <a:cs typeface="B Zar" panose="00000400000000000000" pitchFamily="2" charset="-78"/>
              </a:rPr>
              <a:t>خاک­ورزی مرسوم در اثر استفاده از گاو‌آهن­برگردان‌دار</a:t>
            </a:r>
            <a:endParaRPr lang="en-US" sz="2800" dirty="0">
              <a:solidFill>
                <a:srgbClr val="FF0000"/>
              </a:solidFill>
              <a:effectLst/>
              <a:latin typeface="Times New Roman" panose="02020603050405020304" pitchFamily="18" charset="0"/>
              <a:ea typeface="Times New Roman" panose="02020603050405020304" pitchFamily="18" charset="0"/>
            </a:endParaRPr>
          </a:p>
        </p:txBody>
      </p:sp>
      <p:sp>
        <p:nvSpPr>
          <p:cNvPr id="3" name="Rectangle 2"/>
          <p:cNvSpPr/>
          <p:nvPr/>
        </p:nvSpPr>
        <p:spPr>
          <a:xfrm>
            <a:off x="62345" y="652835"/>
            <a:ext cx="8991600" cy="1938992"/>
          </a:xfrm>
          <a:prstGeom prst="rect">
            <a:avLst/>
          </a:prstGeom>
        </p:spPr>
        <p:txBody>
          <a:bodyPr wrap="square">
            <a:spAutoFit/>
          </a:bodyPr>
          <a:lstStyle/>
          <a:p>
            <a:pPr algn="justLow" rtl="1">
              <a:spcAft>
                <a:spcPts val="0"/>
              </a:spcAft>
            </a:pPr>
            <a:r>
              <a:rPr lang="fa-IR" sz="2400" b="1" dirty="0">
                <a:solidFill>
                  <a:srgbClr val="008000"/>
                </a:solidFill>
                <a:latin typeface="Times New Roman" panose="02020603050405020304" pitchFamily="18" charset="0"/>
                <a:ea typeface="Times New Roman" panose="02020603050405020304" pitchFamily="18" charset="0"/>
                <a:cs typeface="B Nazanin" panose="00000400000000000000" pitchFamily="2" charset="-78"/>
              </a:rPr>
              <a:t>9- ایجاد لایه سخت در کفه شخم </a:t>
            </a:r>
            <a:endParaRPr lang="en-US" sz="2400" dirty="0">
              <a:latin typeface="Times New Roman" panose="02020603050405020304" pitchFamily="18" charset="0"/>
              <a:ea typeface="Times New Roman" panose="02020603050405020304" pitchFamily="18" charset="0"/>
            </a:endParaRPr>
          </a:p>
          <a:p>
            <a:pPr algn="justLow" rtl="1">
              <a:spcAft>
                <a:spcPts val="0"/>
              </a:spcAft>
            </a:pPr>
            <a:r>
              <a:rPr lang="fa-IR" sz="2400" dirty="0">
                <a:latin typeface="Times New Roman" panose="02020603050405020304" pitchFamily="18" charset="0"/>
                <a:ea typeface="Times New Roman" panose="02020603050405020304" pitchFamily="18" charset="0"/>
                <a:cs typeface="B Zar" panose="00000400000000000000" pitchFamily="2" charset="-78"/>
              </a:rPr>
              <a:t>استفاده مداوم از گاوآهن برگردان­دار در تهیه بستر بذر در یک عمق ثابت و تماس تیغه آن با این قسمت خاک به تدریج یک لایه سخــــــت و غیر قابل نفوذ در زیر کف شخم ایجاد می­گردد که ممکن است مشکلاتــــــی در نفوذ و تغــــذیه ریشه گیاه ایجاد نماید شکستن این لایه سخت با ادواتی نظیر زیر شکن بعد از چندین سال توصیه می­گردد که هزینــــــه اضافی در بر خواهدداشت.</a:t>
            </a:r>
            <a:endParaRPr lang="en-US" sz="2400" dirty="0">
              <a:effectLst/>
              <a:latin typeface="Times New Roman" panose="02020603050405020304" pitchFamily="18" charset="0"/>
              <a:ea typeface="Times New Roman" panose="02020603050405020304" pitchFamily="18" charset="0"/>
            </a:endParaRPr>
          </a:p>
        </p:txBody>
      </p:sp>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t="11232" b="56944"/>
          <a:stretch/>
        </p:blipFill>
        <p:spPr>
          <a:xfrm>
            <a:off x="152399" y="3000644"/>
            <a:ext cx="9019309" cy="1295400"/>
          </a:xfrm>
          <a:prstGeom prst="rect">
            <a:avLst/>
          </a:prstGeom>
        </p:spPr>
      </p:pic>
      <p:sp>
        <p:nvSpPr>
          <p:cNvPr id="6" name="Rectangle 5"/>
          <p:cNvSpPr/>
          <p:nvPr/>
        </p:nvSpPr>
        <p:spPr>
          <a:xfrm>
            <a:off x="180109" y="2538979"/>
            <a:ext cx="8991600" cy="461665"/>
          </a:xfrm>
          <a:prstGeom prst="rect">
            <a:avLst/>
          </a:prstGeom>
        </p:spPr>
        <p:txBody>
          <a:bodyPr wrap="square">
            <a:spAutoFit/>
          </a:bodyPr>
          <a:lstStyle/>
          <a:p>
            <a:pPr algn="justLow" rtl="1">
              <a:spcAft>
                <a:spcPts val="0"/>
              </a:spcAft>
            </a:pPr>
            <a:r>
              <a:rPr lang="fa-IR" sz="2400" b="1" dirty="0" smtClean="0">
                <a:solidFill>
                  <a:srgbClr val="008000"/>
                </a:solidFill>
                <a:latin typeface="Times New Roman" panose="02020603050405020304" pitchFamily="18" charset="0"/>
                <a:ea typeface="Times New Roman" panose="02020603050405020304" pitchFamily="18" charset="0"/>
                <a:cs typeface="B Nazanin" panose="00000400000000000000" pitchFamily="2" charset="-78"/>
              </a:rPr>
              <a:t>10- حرکت رطوبت از عمق به سطح و تجمع املاح</a:t>
            </a:r>
            <a:endParaRPr lang="en-US" sz="2400" dirty="0">
              <a:latin typeface="Times New Roman" panose="02020603050405020304" pitchFamily="18" charset="0"/>
              <a:ea typeface="Times New Roman" panose="02020603050405020304" pitchFamily="18" charset="0"/>
            </a:endParaRPr>
          </a:p>
        </p:txBody>
      </p:sp>
      <p:sp>
        <p:nvSpPr>
          <p:cNvPr id="7" name="Rectangle 6"/>
          <p:cNvSpPr/>
          <p:nvPr/>
        </p:nvSpPr>
        <p:spPr>
          <a:xfrm>
            <a:off x="180109" y="4298997"/>
            <a:ext cx="8991600" cy="461665"/>
          </a:xfrm>
          <a:prstGeom prst="rect">
            <a:avLst/>
          </a:prstGeom>
        </p:spPr>
        <p:txBody>
          <a:bodyPr wrap="square">
            <a:spAutoFit/>
          </a:bodyPr>
          <a:lstStyle/>
          <a:p>
            <a:pPr algn="justLow" rtl="1">
              <a:spcAft>
                <a:spcPts val="0"/>
              </a:spcAft>
            </a:pPr>
            <a:r>
              <a:rPr lang="fa-IR" sz="2400" b="1" dirty="0" smtClean="0">
                <a:solidFill>
                  <a:srgbClr val="008000"/>
                </a:solidFill>
                <a:latin typeface="Times New Roman" panose="02020603050405020304" pitchFamily="18" charset="0"/>
                <a:ea typeface="Times New Roman" panose="02020603050405020304" pitchFamily="18" charset="0"/>
                <a:cs typeface="B Nazanin" panose="00000400000000000000" pitchFamily="2" charset="-78"/>
              </a:rPr>
              <a:t>11- افزایش </a:t>
            </a:r>
            <a:r>
              <a:rPr lang="fa-IR" sz="2400" b="1" smtClean="0">
                <a:solidFill>
                  <a:srgbClr val="008000"/>
                </a:solidFill>
                <a:latin typeface="Times New Roman" panose="02020603050405020304" pitchFamily="18" charset="0"/>
                <a:ea typeface="Times New Roman" panose="02020603050405020304" pitchFamily="18" charset="0"/>
                <a:cs typeface="B Nazanin" panose="00000400000000000000" pitchFamily="2" charset="-78"/>
              </a:rPr>
              <a:t>تجزیه مواد </a:t>
            </a:r>
            <a:r>
              <a:rPr lang="fa-IR" sz="2400" b="1" dirty="0" smtClean="0">
                <a:solidFill>
                  <a:srgbClr val="008000"/>
                </a:solidFill>
                <a:latin typeface="Times New Roman" panose="02020603050405020304" pitchFamily="18" charset="0"/>
                <a:ea typeface="Times New Roman" panose="02020603050405020304" pitchFamily="18" charset="0"/>
                <a:cs typeface="B Nazanin" panose="00000400000000000000" pitchFamily="2" charset="-78"/>
              </a:rPr>
              <a:t>آلی و آزاد شدن ازت</a:t>
            </a:r>
            <a:endParaRPr lang="en-US" sz="2400" dirty="0">
              <a:latin typeface="Times New Roman" panose="02020603050405020304" pitchFamily="18" charset="0"/>
              <a:ea typeface="Times New Roman" panose="02020603050405020304" pitchFamily="18" charset="0"/>
            </a:endParaRPr>
          </a:p>
        </p:txBody>
      </p:sp>
      <p:pic>
        <p:nvPicPr>
          <p:cNvPr id="8" name="Picture 7"/>
          <p:cNvPicPr>
            <a:picLocks noChangeAspect="1"/>
          </p:cNvPicPr>
          <p:nvPr/>
        </p:nvPicPr>
        <p:blipFill rotWithShape="1">
          <a:blip r:embed="rId2">
            <a:extLst>
              <a:ext uri="{28A0092B-C50C-407E-A947-70E740481C1C}">
                <a14:useLocalDpi xmlns:a14="http://schemas.microsoft.com/office/drawing/2010/main" val="0"/>
              </a:ext>
            </a:extLst>
          </a:blip>
          <a:srcRect t="66848"/>
          <a:stretch/>
        </p:blipFill>
        <p:spPr>
          <a:xfrm>
            <a:off x="0" y="4890277"/>
            <a:ext cx="9019309" cy="1349469"/>
          </a:xfrm>
          <a:prstGeom prst="rect">
            <a:avLst/>
          </a:prstGeom>
        </p:spPr>
      </p:pic>
    </p:spTree>
    <p:extLst>
      <p:ext uri="{BB962C8B-B14F-4D97-AF65-F5344CB8AC3E}">
        <p14:creationId xmlns:p14="http://schemas.microsoft.com/office/powerpoint/2010/main" val="100319935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4521" y="1066800"/>
            <a:ext cx="8707582" cy="4562788"/>
          </a:xfrm>
          <a:prstGeom prst="rect">
            <a:avLst/>
          </a:prstGeom>
        </p:spPr>
        <p:txBody>
          <a:bodyPr wrap="square">
            <a:spAutoFit/>
          </a:bodyPr>
          <a:lstStyle/>
          <a:p>
            <a:pPr algn="justLow" rtl="1">
              <a:lnSpc>
                <a:spcPct val="150000"/>
              </a:lnSpc>
              <a:spcAft>
                <a:spcPts val="0"/>
              </a:spcAft>
            </a:pPr>
            <a:r>
              <a:rPr lang="fa-IR" sz="2800" b="1" dirty="0" smtClean="0">
                <a:solidFill>
                  <a:srgbClr val="FF0000"/>
                </a:solidFill>
                <a:latin typeface="Times New Roman" panose="02020603050405020304" pitchFamily="18" charset="0"/>
                <a:ea typeface="Times New Roman" panose="02020603050405020304" pitchFamily="18" charset="0"/>
                <a:cs typeface="B Zar" panose="00000400000000000000" pitchFamily="2" charset="-78"/>
              </a:rPr>
              <a:t>نتیجه: </a:t>
            </a:r>
            <a:r>
              <a:rPr lang="fa-IR" sz="2800" b="1" dirty="0" smtClean="0">
                <a:solidFill>
                  <a:srgbClr val="002060"/>
                </a:solidFill>
                <a:latin typeface="Times New Roman" panose="02020603050405020304" pitchFamily="18" charset="0"/>
                <a:ea typeface="Times New Roman" panose="02020603050405020304" pitchFamily="18" charset="0"/>
                <a:cs typeface="B Zar" panose="00000400000000000000" pitchFamily="2" charset="-78"/>
              </a:rPr>
              <a:t>باتوجه </a:t>
            </a:r>
            <a:r>
              <a:rPr lang="fa-IR" sz="2800" b="1" dirty="0">
                <a:solidFill>
                  <a:srgbClr val="002060"/>
                </a:solidFill>
                <a:latin typeface="Times New Roman" panose="02020603050405020304" pitchFamily="18" charset="0"/>
                <a:ea typeface="Times New Roman" panose="02020603050405020304" pitchFamily="18" charset="0"/>
                <a:cs typeface="B Zar" panose="00000400000000000000" pitchFamily="2" charset="-78"/>
              </a:rPr>
              <a:t>به شرايط اقليمـــي در مناطق خشك و نيمــــــه </a:t>
            </a:r>
            <a:r>
              <a:rPr lang="fa-IR" sz="2800" b="1" dirty="0" smtClean="0">
                <a:solidFill>
                  <a:srgbClr val="002060"/>
                </a:solidFill>
                <a:latin typeface="Times New Roman" panose="02020603050405020304" pitchFamily="18" charset="0"/>
                <a:ea typeface="Times New Roman" panose="02020603050405020304" pitchFamily="18" charset="0"/>
                <a:cs typeface="B Zar" panose="00000400000000000000" pitchFamily="2" charset="-78"/>
              </a:rPr>
              <a:t>خشــــــك مانند ایران </a:t>
            </a:r>
            <a:r>
              <a:rPr lang="fa-IR" sz="2800" b="1" dirty="0">
                <a:solidFill>
                  <a:srgbClr val="002060"/>
                </a:solidFill>
                <a:latin typeface="Times New Roman" panose="02020603050405020304" pitchFamily="18" charset="0"/>
                <a:ea typeface="Times New Roman" panose="02020603050405020304" pitchFamily="18" charset="0"/>
                <a:cs typeface="B Zar" panose="00000400000000000000" pitchFamily="2" charset="-78"/>
              </a:rPr>
              <a:t>و وجود مشکلاتی نظير محدوديت منــــــابع آب، فقيربودن خـــاك‌هاي اين مناطـــق از مواد آلي و آسيـــب‌پذير بودن ساختمان آنها و معايب دیگر اشاره شده در استفـــاده از خاك‌ورزي مرســــــوم، لزوم توجـــه به خاك‌ورزي حفاظتي به عنوان يك سيستـــم جايگـــزين بايستـــي مورد توجـــه كشـــاورزان قرار گيرد.</a:t>
            </a:r>
            <a:endParaRPr lang="en-US" sz="2800" b="1" dirty="0">
              <a:solidFill>
                <a:srgbClr val="002060"/>
              </a:solidFill>
              <a:latin typeface="Times New Roman" panose="02020603050405020304" pitchFamily="18" charset="0"/>
              <a:ea typeface="Times New Roman" panose="02020603050405020304" pitchFamily="18" charset="0"/>
              <a:cs typeface="B Zar" panose="00000400000000000000" pitchFamily="2" charset="-78"/>
            </a:endParaRPr>
          </a:p>
        </p:txBody>
      </p:sp>
      <p:sp>
        <p:nvSpPr>
          <p:cNvPr id="4" name="Rectangle 3"/>
          <p:cNvSpPr/>
          <p:nvPr/>
        </p:nvSpPr>
        <p:spPr>
          <a:xfrm>
            <a:off x="0" y="0"/>
            <a:ext cx="8991600" cy="523220"/>
          </a:xfrm>
          <a:prstGeom prst="rect">
            <a:avLst/>
          </a:prstGeom>
        </p:spPr>
        <p:txBody>
          <a:bodyPr wrap="square">
            <a:spAutoFit/>
          </a:bodyPr>
          <a:lstStyle/>
          <a:p>
            <a:pPr algn="justLow" rtl="1">
              <a:spcAft>
                <a:spcPts val="0"/>
              </a:spcAft>
            </a:pPr>
            <a:r>
              <a:rPr lang="fa-IR" sz="2800" b="1" dirty="0" smtClean="0">
                <a:solidFill>
                  <a:srgbClr val="FF0000"/>
                </a:solidFill>
                <a:latin typeface="Times New Roman" panose="02020603050405020304" pitchFamily="18" charset="0"/>
                <a:ea typeface="Times New Roman" panose="02020603050405020304" pitchFamily="18" charset="0"/>
                <a:cs typeface="B Zar" panose="00000400000000000000" pitchFamily="2" charset="-78"/>
              </a:rPr>
              <a:t>مشكلات </a:t>
            </a:r>
            <a:r>
              <a:rPr lang="fa-IR" sz="2800" b="1" dirty="0">
                <a:solidFill>
                  <a:srgbClr val="FF0000"/>
                </a:solidFill>
                <a:latin typeface="Times New Roman" panose="02020603050405020304" pitchFamily="18" charset="0"/>
                <a:ea typeface="Times New Roman" panose="02020603050405020304" pitchFamily="18" charset="0"/>
                <a:cs typeface="B Zar" panose="00000400000000000000" pitchFamily="2" charset="-78"/>
              </a:rPr>
              <a:t>خاک­ورزی مرسوم در اثر استفاده از گاو‌آهن­برگردان‌دار</a:t>
            </a:r>
            <a:endParaRPr lang="en-US" sz="2800" dirty="0">
              <a:solidFill>
                <a:srgbClr val="FF00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13018137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8991600" cy="523220"/>
          </a:xfrm>
          <a:prstGeom prst="rect">
            <a:avLst/>
          </a:prstGeom>
        </p:spPr>
        <p:txBody>
          <a:bodyPr wrap="square">
            <a:spAutoFit/>
          </a:bodyPr>
          <a:lstStyle/>
          <a:p>
            <a:pPr algn="ctr" rtl="1">
              <a:spcAft>
                <a:spcPts val="0"/>
              </a:spcAft>
            </a:pPr>
            <a:r>
              <a:rPr lang="fa-IR" sz="2800" b="1" dirty="0" smtClean="0">
                <a:solidFill>
                  <a:srgbClr val="FF0000"/>
                </a:solidFill>
                <a:latin typeface="Times New Roman" panose="02020603050405020304" pitchFamily="18" charset="0"/>
                <a:ea typeface="Times New Roman" panose="02020603050405020304" pitchFamily="18" charset="0"/>
                <a:cs typeface="B Zar" panose="00000400000000000000" pitchFamily="2" charset="-78"/>
              </a:rPr>
              <a:t> خاک­ورزی حفاظتی </a:t>
            </a:r>
            <a:r>
              <a:rPr lang="en-US" sz="2800" b="1" dirty="0" smtClean="0">
                <a:solidFill>
                  <a:srgbClr val="FF0000"/>
                </a:solidFill>
                <a:latin typeface="Times New Roman" panose="02020603050405020304" pitchFamily="18" charset="0"/>
                <a:ea typeface="Times New Roman" panose="02020603050405020304" pitchFamily="18" charset="0"/>
                <a:cs typeface="B Zar" panose="00000400000000000000" pitchFamily="2" charset="-78"/>
              </a:rPr>
              <a:t>Conservation tillage</a:t>
            </a:r>
            <a:endParaRPr lang="en-US" sz="2800" dirty="0">
              <a:solidFill>
                <a:srgbClr val="FF0000"/>
              </a:solidFill>
              <a:effectLst/>
              <a:latin typeface="Times New Roman" panose="02020603050405020304" pitchFamily="18" charset="0"/>
              <a:ea typeface="Times New Roman" panose="02020603050405020304" pitchFamily="18" charset="0"/>
            </a:endParaRPr>
          </a:p>
        </p:txBody>
      </p:sp>
      <p:sp>
        <p:nvSpPr>
          <p:cNvPr id="3" name="Rectangle 2"/>
          <p:cNvSpPr/>
          <p:nvPr/>
        </p:nvSpPr>
        <p:spPr>
          <a:xfrm>
            <a:off x="2701636" y="685800"/>
            <a:ext cx="6442364" cy="5632311"/>
          </a:xfrm>
          <a:prstGeom prst="rect">
            <a:avLst/>
          </a:prstGeom>
        </p:spPr>
        <p:txBody>
          <a:bodyPr wrap="square">
            <a:spAutoFit/>
          </a:bodyPr>
          <a:lstStyle/>
          <a:p>
            <a:pPr marL="342900" indent="-342900" algn="justLow" rtl="1">
              <a:spcAft>
                <a:spcPts val="0"/>
              </a:spcAft>
              <a:buFont typeface="Arial" panose="020B0604020202020204" pitchFamily="34" charset="0"/>
              <a:buChar char="•"/>
            </a:pPr>
            <a:r>
              <a:rPr lang="fa-IR" sz="2400" dirty="0" smtClean="0">
                <a:latin typeface="Times New Roman" panose="02020603050405020304" pitchFamily="18" charset="0"/>
                <a:ea typeface="Times New Roman" panose="02020603050405020304" pitchFamily="18" charset="0"/>
                <a:cs typeface="B Zar" panose="00000400000000000000" pitchFamily="2" charset="-78"/>
              </a:rPr>
              <a:t>هدف از خاك‌ورزي حفاظتي كاهش شدت عمليات خاك‌ورزي و مديريت بقاياي گياهي موجود در سطح خاک مي‌باشد.</a:t>
            </a:r>
          </a:p>
          <a:p>
            <a:pPr marL="342900" indent="-342900" algn="justLow" rtl="1">
              <a:spcAft>
                <a:spcPts val="0"/>
              </a:spcAft>
              <a:buFont typeface="Arial" panose="020B0604020202020204" pitchFamily="34" charset="0"/>
              <a:buChar char="•"/>
            </a:pPr>
            <a:r>
              <a:rPr lang="fa-IR" sz="2400" dirty="0" smtClean="0">
                <a:latin typeface="Times New Roman" panose="02020603050405020304" pitchFamily="18" charset="0"/>
                <a:ea typeface="Times New Roman" panose="02020603050405020304" pitchFamily="18" charset="0"/>
                <a:cs typeface="B Zar" panose="00000400000000000000" pitchFamily="2" charset="-78"/>
              </a:rPr>
              <a:t> هرگونه تلاش در كم‌كردن شدت عمليات </a:t>
            </a:r>
            <a:r>
              <a:rPr lang="fa-IR" sz="2400" dirty="0">
                <a:latin typeface="Times New Roman" panose="02020603050405020304" pitchFamily="18" charset="0"/>
                <a:ea typeface="Times New Roman" panose="02020603050405020304" pitchFamily="18" charset="0"/>
                <a:cs typeface="B Zar" panose="00000400000000000000" pitchFamily="2" charset="-78"/>
              </a:rPr>
              <a:t>خاك‌ورزي، كاهش عمق شخم و يا سست و لق‌كردن خاك بدون زیر و رو (برگرداندن) کردن آن، خاك‌ورزي حفاظتي محسوب مي‌گردد. </a:t>
            </a:r>
            <a:endParaRPr lang="fa-IR" sz="2400" dirty="0" smtClean="0">
              <a:latin typeface="Times New Roman" panose="02020603050405020304" pitchFamily="18" charset="0"/>
              <a:ea typeface="Times New Roman" panose="02020603050405020304" pitchFamily="18" charset="0"/>
              <a:cs typeface="B Zar" panose="00000400000000000000" pitchFamily="2" charset="-78"/>
            </a:endParaRPr>
          </a:p>
          <a:p>
            <a:pPr marL="342900" indent="-342900" algn="justLow" rtl="1">
              <a:spcAft>
                <a:spcPts val="0"/>
              </a:spcAft>
              <a:buFont typeface="Arial" panose="020B0604020202020204" pitchFamily="34" charset="0"/>
              <a:buChar char="•"/>
            </a:pPr>
            <a:r>
              <a:rPr lang="fa-IR" sz="2400" dirty="0" smtClean="0">
                <a:latin typeface="Times New Roman" panose="02020603050405020304" pitchFamily="18" charset="0"/>
                <a:ea typeface="Times New Roman" panose="02020603050405020304" pitchFamily="18" charset="0"/>
                <a:cs typeface="B Zar" panose="00000400000000000000" pitchFamily="2" charset="-78"/>
              </a:rPr>
              <a:t>در </a:t>
            </a:r>
            <a:r>
              <a:rPr lang="fa-IR" sz="2400" dirty="0">
                <a:latin typeface="Times New Roman" panose="02020603050405020304" pitchFamily="18" charset="0"/>
                <a:ea typeface="Times New Roman" panose="02020603050405020304" pitchFamily="18" charset="0"/>
                <a:cs typeface="B Zar" panose="00000400000000000000" pitchFamily="2" charset="-78"/>
              </a:rPr>
              <a:t>اين سيستم پس‌مانده‌هاي محصول قبلي تماماً يا قسمتي از آن (حداقل 30 درصد) در سطح يا نزديك سطح خاك نگهداري مي‌شود حفظ بقاياي گياهي در سطح يا نزديك سطح خاك در روش‌هاي خاك‌ورزي حفاظتي باعث حفظ رطوبت خاک، جلوگيري از شستشوي ذرات خاك بر اثر ضــربات باران در اراضی شیب دار و كاهش فرسايش آبي می­گردد، همچنين كاهش شدت برهم‌زدن خاك در سيستم خاك‌ورزي حفاظتي از خردشدن و جابجايي زياد ذرات خاك و پودرشدن آن جلوگيري كرده و باعث كاهش فرسايش بادي ‌می­گردد. </a:t>
            </a:r>
            <a:endParaRPr lang="en-US" sz="2400" dirty="0">
              <a:latin typeface="Times New Roman" panose="02020603050405020304" pitchFamily="18" charset="0"/>
              <a:ea typeface="Times New Roman" panose="02020603050405020304" pitchFamily="18" charset="0"/>
            </a:endParaRPr>
          </a:p>
          <a:p>
            <a:pPr algn="r" rtl="1"/>
            <a:endParaRPr lang="en-US" sz="24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636" y="685800"/>
            <a:ext cx="2667000" cy="5562600"/>
          </a:xfrm>
          <a:prstGeom prst="rect">
            <a:avLst/>
          </a:prstGeom>
        </p:spPr>
      </p:pic>
    </p:spTree>
    <p:extLst>
      <p:ext uri="{BB962C8B-B14F-4D97-AF65-F5344CB8AC3E}">
        <p14:creationId xmlns:p14="http://schemas.microsoft.com/office/powerpoint/2010/main" val="41976181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4400" y="685800"/>
            <a:ext cx="7585364" cy="5600258"/>
          </a:xfrm>
          <a:prstGeom prst="rect">
            <a:avLst/>
          </a:prstGeom>
        </p:spPr>
      </p:pic>
    </p:spTree>
    <p:extLst>
      <p:ext uri="{BB962C8B-B14F-4D97-AF65-F5344CB8AC3E}">
        <p14:creationId xmlns:p14="http://schemas.microsoft.com/office/powerpoint/2010/main" val="229518909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71600" y="0"/>
            <a:ext cx="5715000" cy="6969513"/>
          </a:xfrm>
          <a:prstGeom prst="rect">
            <a:avLst/>
          </a:prstGeom>
        </p:spPr>
      </p:pic>
    </p:spTree>
    <p:extLst>
      <p:ext uri="{BB962C8B-B14F-4D97-AF65-F5344CB8AC3E}">
        <p14:creationId xmlns:p14="http://schemas.microsoft.com/office/powerpoint/2010/main" val="255577784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4" descr="Basin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70375" y="0"/>
            <a:ext cx="4870450" cy="364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3" name="Picture 5" descr="Basins with mulc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63" y="3152775"/>
            <a:ext cx="4943475" cy="3705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4" name="Text Box 6"/>
          <p:cNvSpPr txBox="1">
            <a:spLocks noChangeArrowheads="1"/>
          </p:cNvSpPr>
          <p:nvPr/>
        </p:nvSpPr>
        <p:spPr bwMode="auto">
          <a:xfrm>
            <a:off x="228600" y="152400"/>
            <a:ext cx="3886200" cy="1373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anose="02020603050405020304" pitchFamily="18" charset="0"/>
                <a:ea typeface="ＭＳ Ｐゴシック" panose="020B0600070205080204" pitchFamily="34" charset="-128"/>
              </a:defRPr>
            </a:lvl1pPr>
            <a:lvl2pPr marL="37931725" indent="-37474525" eaLnBrk="0" hangingPunct="0">
              <a:defRPr sz="2400">
                <a:solidFill>
                  <a:schemeClr val="tx1"/>
                </a:solidFill>
                <a:latin typeface="Times New Roman" panose="02020603050405020304" pitchFamily="18" charset="0"/>
                <a:ea typeface="ＭＳ Ｐゴシック" panose="020B0600070205080204" pitchFamily="34" charset="-128"/>
              </a:defRPr>
            </a:lvl2pPr>
            <a:lvl3pPr eaLnBrk="0" hangingPunct="0">
              <a:defRPr sz="2400">
                <a:solidFill>
                  <a:schemeClr val="tx1"/>
                </a:solidFill>
                <a:latin typeface="Times New Roman" panose="02020603050405020304" pitchFamily="18" charset="0"/>
                <a:ea typeface="ＭＳ Ｐゴシック" panose="020B0600070205080204" pitchFamily="34" charset="-128"/>
              </a:defRPr>
            </a:lvl3pPr>
            <a:lvl4pPr eaLnBrk="0" hangingPunct="0">
              <a:defRPr sz="2400">
                <a:solidFill>
                  <a:schemeClr val="tx1"/>
                </a:solidFill>
                <a:latin typeface="Times New Roman" panose="02020603050405020304" pitchFamily="18" charset="0"/>
                <a:ea typeface="ＭＳ Ｐゴシック" panose="020B0600070205080204" pitchFamily="34" charset="-128"/>
              </a:defRPr>
            </a:lvl4pPr>
            <a:lvl5pPr eaLnBrk="0" hangingPunct="0">
              <a:defRPr sz="2400">
                <a:solidFill>
                  <a:schemeClr val="tx1"/>
                </a:solidFill>
                <a:latin typeface="Times New Roman" panose="02020603050405020304" pitchFamily="18"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s-ES_tradnl" altLang="en-US" sz="2800" b="1" i="0" u="none" strike="noStrike" kern="1200" cap="none" spc="0" normalizeH="0" baseline="0" noProof="0" smtClean="0">
                <a:ln>
                  <a:noFill/>
                </a:ln>
                <a:solidFill>
                  <a:srgbClr val="FFFF66"/>
                </a:solidFill>
                <a:effectLst/>
                <a:uLnTx/>
                <a:uFillTx/>
                <a:latin typeface="Times New Roman" panose="02020603050405020304" pitchFamily="18" charset="0"/>
                <a:ea typeface="ＭＳ Ｐゴシック" panose="020B0600070205080204" pitchFamily="34" charset="-128"/>
                <a:cs typeface="+mn-cs"/>
              </a:rPr>
              <a:t>Conservation Agriculture with Planting Basins</a:t>
            </a:r>
          </a:p>
        </p:txBody>
      </p:sp>
      <p:sp>
        <p:nvSpPr>
          <p:cNvPr id="30725" name="Text Box 7"/>
          <p:cNvSpPr txBox="1">
            <a:spLocks noChangeArrowheads="1"/>
          </p:cNvSpPr>
          <p:nvPr/>
        </p:nvSpPr>
        <p:spPr bwMode="auto">
          <a:xfrm>
            <a:off x="5105400" y="3810000"/>
            <a:ext cx="3886200"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anose="02020603050405020304" pitchFamily="18" charset="0"/>
                <a:ea typeface="ＭＳ Ｐゴシック" panose="020B0600070205080204" pitchFamily="34" charset="-128"/>
              </a:defRPr>
            </a:lvl1pPr>
            <a:lvl2pPr marL="37931725" indent="-37474525" eaLnBrk="0" hangingPunct="0">
              <a:defRPr sz="2400">
                <a:solidFill>
                  <a:schemeClr val="tx1"/>
                </a:solidFill>
                <a:latin typeface="Times New Roman" panose="02020603050405020304" pitchFamily="18" charset="0"/>
                <a:ea typeface="ＭＳ Ｐゴシック" panose="020B0600070205080204" pitchFamily="34" charset="-128"/>
              </a:defRPr>
            </a:lvl2pPr>
            <a:lvl3pPr eaLnBrk="0" hangingPunct="0">
              <a:defRPr sz="2400">
                <a:solidFill>
                  <a:schemeClr val="tx1"/>
                </a:solidFill>
                <a:latin typeface="Times New Roman" panose="02020603050405020304" pitchFamily="18" charset="0"/>
                <a:ea typeface="ＭＳ Ｐゴシック" panose="020B0600070205080204" pitchFamily="34" charset="-128"/>
              </a:defRPr>
            </a:lvl3pPr>
            <a:lvl4pPr eaLnBrk="0" hangingPunct="0">
              <a:defRPr sz="2400">
                <a:solidFill>
                  <a:schemeClr val="tx1"/>
                </a:solidFill>
                <a:latin typeface="Times New Roman" panose="02020603050405020304" pitchFamily="18" charset="0"/>
                <a:ea typeface="ＭＳ Ｐゴシック" panose="020B0600070205080204" pitchFamily="34" charset="-128"/>
              </a:defRPr>
            </a:lvl4pPr>
            <a:lvl5pPr eaLnBrk="0" hangingPunct="0">
              <a:defRPr sz="2400">
                <a:solidFill>
                  <a:schemeClr val="tx1"/>
                </a:solidFill>
                <a:latin typeface="Times New Roman" panose="02020603050405020304" pitchFamily="18"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s-ES_tradnl" altLang="en-US" sz="2800" b="1" i="0" u="none" strike="noStrike" kern="1200" cap="none" spc="0" normalizeH="0" baseline="0" noProof="0" smtClean="0">
                <a:ln>
                  <a:noFill/>
                </a:ln>
                <a:solidFill>
                  <a:srgbClr val="FFFF66"/>
                </a:solidFill>
                <a:effectLst/>
                <a:uLnTx/>
                <a:uFillTx/>
                <a:latin typeface="Times New Roman" panose="02020603050405020304" pitchFamily="18" charset="0"/>
                <a:ea typeface="ＭＳ Ｐゴシック" panose="020B0600070205080204" pitchFamily="34" charset="-128"/>
                <a:cs typeface="+mn-cs"/>
              </a:rPr>
              <a:t>Both the basins and the mulch provide benefits – together they provide the optimum</a:t>
            </a:r>
          </a:p>
        </p:txBody>
      </p:sp>
      <p:sp>
        <p:nvSpPr>
          <p:cNvPr id="30726" name="Text Box 8"/>
          <p:cNvSpPr txBox="1">
            <a:spLocks noChangeArrowheads="1"/>
          </p:cNvSpPr>
          <p:nvPr/>
        </p:nvSpPr>
        <p:spPr bwMode="auto">
          <a:xfrm>
            <a:off x="4784725" y="6670675"/>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anose="02020603050405020304" pitchFamily="18" charset="0"/>
                <a:ea typeface="ＭＳ Ｐゴシック" panose="020B0600070205080204" pitchFamily="34" charset="-128"/>
              </a:defRPr>
            </a:lvl1pPr>
            <a:lvl2pPr marL="37931725" indent="-37474525" eaLnBrk="0" hangingPunct="0">
              <a:defRPr sz="2400">
                <a:solidFill>
                  <a:schemeClr val="tx1"/>
                </a:solidFill>
                <a:latin typeface="Times New Roman" panose="02020603050405020304" pitchFamily="18" charset="0"/>
                <a:ea typeface="ＭＳ Ｐゴシック" panose="020B0600070205080204" pitchFamily="34" charset="-128"/>
              </a:defRPr>
            </a:lvl2pPr>
            <a:lvl3pPr eaLnBrk="0" hangingPunct="0">
              <a:defRPr sz="2400">
                <a:solidFill>
                  <a:schemeClr val="tx1"/>
                </a:solidFill>
                <a:latin typeface="Times New Roman" panose="02020603050405020304" pitchFamily="18" charset="0"/>
                <a:ea typeface="ＭＳ Ｐゴシック" panose="020B0600070205080204" pitchFamily="34" charset="-128"/>
              </a:defRPr>
            </a:lvl3pPr>
            <a:lvl4pPr eaLnBrk="0" hangingPunct="0">
              <a:defRPr sz="2400">
                <a:solidFill>
                  <a:schemeClr val="tx1"/>
                </a:solidFill>
                <a:latin typeface="Times New Roman" panose="02020603050405020304" pitchFamily="18" charset="0"/>
                <a:ea typeface="ＭＳ Ｐゴシック" panose="020B0600070205080204" pitchFamily="34" charset="-128"/>
              </a:defRPr>
            </a:lvl4pPr>
            <a:lvl5pPr eaLnBrk="0" hangingPunct="0">
              <a:defRPr sz="2400">
                <a:solidFill>
                  <a:schemeClr val="tx1"/>
                </a:solidFill>
                <a:latin typeface="Times New Roman" panose="02020603050405020304" pitchFamily="18"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_tradnl" altLang="en-US" sz="2400" b="0" i="0" u="none" strike="noStrike" kern="1200" cap="none" spc="0" normalizeH="0" baseline="0" noProof="0" smtClean="0">
              <a:ln>
                <a:noFill/>
              </a:ln>
              <a:solidFill>
                <a:srgbClr val="000000"/>
              </a:solidFill>
              <a:effectLst/>
              <a:uLnTx/>
              <a:uFillTx/>
              <a:latin typeface="Times New Roman" panose="02020603050405020304" pitchFamily="18" charset="0"/>
              <a:ea typeface="ＭＳ Ｐゴシック" panose="020B0600070205080204" pitchFamily="34" charset="-128"/>
              <a:cs typeface="+mn-cs"/>
            </a:endParaRPr>
          </a:p>
        </p:txBody>
      </p:sp>
    </p:spTree>
    <p:extLst>
      <p:ext uri="{BB962C8B-B14F-4D97-AF65-F5344CB8AC3E}">
        <p14:creationId xmlns:p14="http://schemas.microsoft.com/office/powerpoint/2010/main" val="104604413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96899" y="20782"/>
            <a:ext cx="3711272" cy="523220"/>
          </a:xfrm>
          <a:prstGeom prst="rect">
            <a:avLst/>
          </a:prstGeom>
        </p:spPr>
        <p:txBody>
          <a:bodyPr wrap="none">
            <a:spAutoFit/>
          </a:bodyPr>
          <a:lstStyle/>
          <a:p>
            <a:pPr algn="justLow" rtl="1">
              <a:spcAft>
                <a:spcPts val="0"/>
              </a:spcAft>
            </a:pPr>
            <a:r>
              <a:rPr lang="fa-IR" sz="2800" b="1" dirty="0">
                <a:solidFill>
                  <a:srgbClr val="FF0000"/>
                </a:solidFill>
                <a:latin typeface="Times New Roman" panose="02020603050405020304" pitchFamily="18" charset="0"/>
                <a:ea typeface="Times New Roman" panose="02020603050405020304" pitchFamily="18" charset="0"/>
                <a:cs typeface="B Zar" panose="00000400000000000000" pitchFamily="2" charset="-78"/>
              </a:rPr>
              <a:t>مزاياي خاك‌ورزي </a:t>
            </a:r>
            <a:r>
              <a:rPr lang="fa-IR" sz="2800" b="1" dirty="0" smtClean="0">
                <a:solidFill>
                  <a:srgbClr val="FF0000"/>
                </a:solidFill>
                <a:latin typeface="Times New Roman" panose="02020603050405020304" pitchFamily="18" charset="0"/>
                <a:ea typeface="Times New Roman" panose="02020603050405020304" pitchFamily="18" charset="0"/>
                <a:cs typeface="B Zar" panose="00000400000000000000" pitchFamily="2" charset="-78"/>
              </a:rPr>
              <a:t>حفاظتي</a:t>
            </a:r>
            <a:endParaRPr lang="en-US" sz="2800" dirty="0">
              <a:solidFill>
                <a:srgbClr val="FF0000"/>
              </a:solidFill>
              <a:effectLst/>
              <a:latin typeface="Times New Roman" panose="02020603050405020304" pitchFamily="18" charset="0"/>
              <a:ea typeface="Times New Roman" panose="02020603050405020304" pitchFamily="18" charset="0"/>
            </a:endParaRPr>
          </a:p>
        </p:txBody>
      </p:sp>
      <p:sp>
        <p:nvSpPr>
          <p:cNvPr id="3" name="Rectangle 2"/>
          <p:cNvSpPr/>
          <p:nvPr/>
        </p:nvSpPr>
        <p:spPr>
          <a:xfrm>
            <a:off x="-34636" y="762000"/>
            <a:ext cx="9144000" cy="5170646"/>
          </a:xfrm>
          <a:prstGeom prst="rect">
            <a:avLst/>
          </a:prstGeom>
        </p:spPr>
        <p:txBody>
          <a:bodyPr wrap="square">
            <a:spAutoFit/>
          </a:bodyPr>
          <a:lstStyle/>
          <a:p>
            <a:pPr algn="justLow" rtl="1">
              <a:spcAft>
                <a:spcPts val="0"/>
              </a:spcAft>
            </a:pPr>
            <a:r>
              <a:rPr lang="fa-IR" sz="2200" b="1" dirty="0" smtClean="0">
                <a:solidFill>
                  <a:srgbClr val="008000"/>
                </a:solidFill>
                <a:latin typeface="Times New Roman" panose="02020603050405020304" pitchFamily="18" charset="0"/>
                <a:ea typeface="Times New Roman" panose="02020603050405020304" pitchFamily="18" charset="0"/>
                <a:cs typeface="B Mitra" panose="00000400000000000000" pitchFamily="2" charset="-78"/>
              </a:rPr>
              <a:t>1- حفظ </a:t>
            </a:r>
            <a:r>
              <a:rPr lang="fa-IR" sz="2200" b="1" dirty="0">
                <a:solidFill>
                  <a:srgbClr val="008000"/>
                </a:solidFill>
                <a:latin typeface="Times New Roman" panose="02020603050405020304" pitchFamily="18" charset="0"/>
                <a:ea typeface="Times New Roman" panose="02020603050405020304" pitchFamily="18" charset="0"/>
                <a:cs typeface="B Mitra" panose="00000400000000000000" pitchFamily="2" charset="-78"/>
              </a:rPr>
              <a:t>رطوبت خاك</a:t>
            </a:r>
            <a:endParaRPr lang="en-US" sz="2200" dirty="0">
              <a:latin typeface="Times New Roman" panose="02020603050405020304" pitchFamily="18" charset="0"/>
              <a:ea typeface="Times New Roman" panose="02020603050405020304" pitchFamily="18" charset="0"/>
              <a:cs typeface="B Mitra" panose="00000400000000000000" pitchFamily="2" charset="-78"/>
            </a:endParaRPr>
          </a:p>
          <a:p>
            <a:pPr algn="justLow" rtl="1">
              <a:spcAft>
                <a:spcPts val="0"/>
              </a:spcAft>
            </a:pPr>
            <a:r>
              <a:rPr lang="fa-IR" sz="2200" dirty="0" smtClean="0">
                <a:latin typeface="Times New Roman" panose="02020603050405020304" pitchFamily="18" charset="0"/>
                <a:ea typeface="Times New Roman" panose="02020603050405020304" pitchFamily="18" charset="0"/>
                <a:cs typeface="B Mitra" panose="00000400000000000000" pitchFamily="2" charset="-78"/>
              </a:rPr>
              <a:t>يكي </a:t>
            </a:r>
            <a:r>
              <a:rPr lang="fa-IR" sz="2200" dirty="0">
                <a:latin typeface="Times New Roman" panose="02020603050405020304" pitchFamily="18" charset="0"/>
                <a:ea typeface="Times New Roman" panose="02020603050405020304" pitchFamily="18" charset="0"/>
                <a:cs typeface="B Mitra" panose="00000400000000000000" pitchFamily="2" charset="-78"/>
              </a:rPr>
              <a:t>از مشخصات آب و هوای مناطق خشك و نيمه‌خشك، پايين بودن رطوبت نسبي هوا مي‌باشد. پايين‌بودن رطوبت موجود در هوا، موجب افزايش شدت تبخير و تعرق و در نتيجه افزايش آب مورد نياز گياهان مي‌گردد. بطور مثال حدود 70-50 درصد آب آبياري در فصل تابستان از طريق تبخير و تعرق از دسترس گياه خارج مي‌شود.</a:t>
            </a:r>
            <a:endParaRPr lang="en-US" sz="2200" dirty="0">
              <a:latin typeface="Times New Roman" panose="02020603050405020304" pitchFamily="18" charset="0"/>
              <a:ea typeface="Times New Roman" panose="02020603050405020304" pitchFamily="18" charset="0"/>
              <a:cs typeface="B Mitra" panose="00000400000000000000" pitchFamily="2" charset="-78"/>
            </a:endParaRPr>
          </a:p>
          <a:p>
            <a:pPr algn="justLow" rtl="1">
              <a:spcAft>
                <a:spcPts val="0"/>
              </a:spcAft>
            </a:pPr>
            <a:r>
              <a:rPr lang="fa-IR" sz="2200" dirty="0">
                <a:latin typeface="Times New Roman" panose="02020603050405020304" pitchFamily="18" charset="0"/>
                <a:ea typeface="Times New Roman" panose="02020603050405020304" pitchFamily="18" charset="0"/>
                <a:cs typeface="B Mitra" panose="00000400000000000000" pitchFamily="2" charset="-78"/>
              </a:rPr>
              <a:t>يكي از راههاي كاهش تبخير، قبل از سایه انداخن کامل گیاه اصلی پوشش خاک با بقایای گیاهی حاصل از محصول قبلی میباشد. حفظ بقاياي گياهي در سطح يا نزديك سطح خاك با عمليات بي‌خاك‌ورزي يا كم‌خاك‌ورزي باعث كاهش تبخير از سطح خاك می­شود که از طريق كاهش درجه حرارت، جلوگيري از انتشار بخار آب، و كاهش سرعت باد در سطح تماس خاك با هوا صورت مي‌گیرد. وجود بقايا در سطح خاك می تواند حدود  34 تا50 درصد  تبخیر از سطح خاک را کاهش </a:t>
            </a:r>
            <a:r>
              <a:rPr lang="fa-IR" sz="2200" dirty="0" smtClean="0">
                <a:latin typeface="Times New Roman" panose="02020603050405020304" pitchFamily="18" charset="0"/>
                <a:ea typeface="Times New Roman" panose="02020603050405020304" pitchFamily="18" charset="0"/>
                <a:cs typeface="B Mitra" panose="00000400000000000000" pitchFamily="2" charset="-78"/>
              </a:rPr>
              <a:t>دهد.</a:t>
            </a:r>
            <a:r>
              <a:rPr lang="en-US" sz="2200" dirty="0" smtClean="0">
                <a:latin typeface="Times New Roman" panose="02020603050405020304" pitchFamily="18" charset="0"/>
                <a:ea typeface="Times New Roman" panose="02020603050405020304" pitchFamily="18" charset="0"/>
                <a:cs typeface="B Mitra" panose="00000400000000000000" pitchFamily="2" charset="-78"/>
              </a:rPr>
              <a:t> </a:t>
            </a:r>
            <a:r>
              <a:rPr lang="fa-IR" sz="2200" dirty="0" smtClean="0">
                <a:latin typeface="Times New Roman" panose="02020603050405020304" pitchFamily="18" charset="0"/>
                <a:ea typeface="Times New Roman" panose="02020603050405020304" pitchFamily="18" charset="0"/>
                <a:cs typeface="B Mitra" panose="00000400000000000000" pitchFamily="2" charset="-78"/>
              </a:rPr>
              <a:t>با </a:t>
            </a:r>
            <a:r>
              <a:rPr lang="fa-IR" sz="2200" dirty="0">
                <a:latin typeface="Times New Roman" panose="02020603050405020304" pitchFamily="18" charset="0"/>
                <a:ea typeface="Times New Roman" panose="02020603050405020304" pitchFamily="18" charset="0"/>
                <a:cs typeface="B Mitra" panose="00000400000000000000" pitchFamily="2" charset="-78"/>
              </a:rPr>
              <a:t>حفظ بقاياي گياهي در سطح يا نزديك سطح خاك می­توان در مناطق  خشک بخصوص در فصل تابستان دور آبياري را افزايش داد</a:t>
            </a:r>
            <a:r>
              <a:rPr lang="fa-IR" sz="2200" dirty="0" smtClean="0">
                <a:latin typeface="Times New Roman" panose="02020603050405020304" pitchFamily="18" charset="0"/>
                <a:ea typeface="Times New Roman" panose="02020603050405020304" pitchFamily="18" charset="0"/>
                <a:cs typeface="B Mitra" panose="00000400000000000000" pitchFamily="2" charset="-78"/>
              </a:rPr>
              <a:t>.</a:t>
            </a:r>
          </a:p>
          <a:p>
            <a:pPr algn="justLow" rtl="1">
              <a:spcAft>
                <a:spcPts val="0"/>
              </a:spcAft>
            </a:pPr>
            <a:r>
              <a:rPr lang="fa-IR" sz="2200" b="1" dirty="0">
                <a:solidFill>
                  <a:srgbClr val="008000"/>
                </a:solidFill>
                <a:latin typeface="Times New Roman" panose="02020603050405020304" pitchFamily="18" charset="0"/>
                <a:ea typeface="Times New Roman" panose="02020603050405020304" pitchFamily="18" charset="0"/>
                <a:cs typeface="B Mitra" panose="00000400000000000000" pitchFamily="2" charset="-78"/>
              </a:rPr>
              <a:t>2- کاهش تردد تراکتور و ادوات کشاورزی در مزرعه</a:t>
            </a:r>
          </a:p>
          <a:p>
            <a:pPr marL="342900" indent="-342900" algn="justLow" rtl="1">
              <a:spcAft>
                <a:spcPts val="0"/>
              </a:spcAft>
              <a:buFontTx/>
              <a:buChar char="-"/>
            </a:pPr>
            <a:r>
              <a:rPr lang="fa-IR" sz="2200" dirty="0" smtClean="0">
                <a:effectLst/>
                <a:latin typeface="Times New Roman" panose="02020603050405020304" pitchFamily="18" charset="0"/>
                <a:ea typeface="Times New Roman" panose="02020603050405020304" pitchFamily="18" charset="0"/>
                <a:cs typeface="B Mitra" panose="00000400000000000000" pitchFamily="2" charset="-78"/>
              </a:rPr>
              <a:t>کاهش مصرف انرژی</a:t>
            </a:r>
          </a:p>
          <a:p>
            <a:pPr marL="342900" indent="-342900" algn="justLow" rtl="1">
              <a:spcAft>
                <a:spcPts val="0"/>
              </a:spcAft>
              <a:buFontTx/>
              <a:buChar char="-"/>
            </a:pPr>
            <a:r>
              <a:rPr lang="fa-IR" sz="2200" dirty="0" smtClean="0">
                <a:latin typeface="Times New Roman" panose="02020603050405020304" pitchFamily="18" charset="0"/>
                <a:ea typeface="Times New Roman" panose="02020603050405020304" pitchFamily="18" charset="0"/>
                <a:cs typeface="B Mitra" panose="00000400000000000000" pitchFamily="2" charset="-78"/>
              </a:rPr>
              <a:t>کاهش استهلاک</a:t>
            </a:r>
          </a:p>
          <a:p>
            <a:pPr marL="342900" indent="-342900" algn="justLow" rtl="1">
              <a:spcAft>
                <a:spcPts val="0"/>
              </a:spcAft>
              <a:buFontTx/>
              <a:buChar char="-"/>
            </a:pPr>
            <a:r>
              <a:rPr lang="fa-IR" sz="2200" dirty="0" smtClean="0">
                <a:effectLst/>
                <a:latin typeface="Times New Roman" panose="02020603050405020304" pitchFamily="18" charset="0"/>
                <a:ea typeface="Times New Roman" panose="02020603050405020304" pitchFamily="18" charset="0"/>
                <a:cs typeface="B Mitra" panose="00000400000000000000" pitchFamily="2" charset="-78"/>
              </a:rPr>
              <a:t>کاهش فشردگی و جرم مخصوص خاک (تراکم خاک)</a:t>
            </a:r>
          </a:p>
          <a:p>
            <a:pPr algn="justLow" rtl="1">
              <a:spcAft>
                <a:spcPts val="0"/>
              </a:spcAft>
            </a:pPr>
            <a:r>
              <a:rPr lang="fa-IR" sz="2200" b="1" dirty="0">
                <a:solidFill>
                  <a:srgbClr val="008000"/>
                </a:solidFill>
                <a:latin typeface="Times New Roman" panose="02020603050405020304" pitchFamily="18" charset="0"/>
                <a:ea typeface="Times New Roman" panose="02020603050405020304" pitchFamily="18" charset="0"/>
                <a:cs typeface="B Mitra" panose="00000400000000000000" pitchFamily="2" charset="-78"/>
              </a:rPr>
              <a:t>3- </a:t>
            </a:r>
            <a:r>
              <a:rPr lang="fa-IR" sz="2200" b="1" dirty="0" smtClean="0">
                <a:solidFill>
                  <a:srgbClr val="008000"/>
                </a:solidFill>
                <a:latin typeface="Times New Roman" panose="02020603050405020304" pitchFamily="18" charset="0"/>
                <a:ea typeface="Times New Roman" panose="02020603050405020304" pitchFamily="18" charset="0"/>
                <a:cs typeface="B Mitra" panose="00000400000000000000" pitchFamily="2" charset="-78"/>
              </a:rPr>
              <a:t>جلوگیری از فرسایش خاک</a:t>
            </a:r>
            <a:endParaRPr lang="en-US" sz="2200" b="1" dirty="0">
              <a:solidFill>
                <a:srgbClr val="008000"/>
              </a:solidFill>
              <a:latin typeface="Times New Roman" panose="02020603050405020304" pitchFamily="18" charset="0"/>
              <a:ea typeface="Times New Roman" panose="02020603050405020304" pitchFamily="18" charset="0"/>
              <a:cs typeface="B Mitra" panose="00000400000000000000" pitchFamily="2" charset="-78"/>
            </a:endParaRPr>
          </a:p>
        </p:txBody>
      </p:sp>
    </p:spTree>
    <p:extLst>
      <p:ext uri="{BB962C8B-B14F-4D97-AF65-F5344CB8AC3E}">
        <p14:creationId xmlns:p14="http://schemas.microsoft.com/office/powerpoint/2010/main" val="264351547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628233"/>
            <a:ext cx="9144000" cy="2800767"/>
          </a:xfrm>
          <a:prstGeom prst="rect">
            <a:avLst/>
          </a:prstGeom>
        </p:spPr>
        <p:txBody>
          <a:bodyPr wrap="square">
            <a:spAutoFit/>
          </a:bodyPr>
          <a:lstStyle/>
          <a:p>
            <a:pPr algn="justLow" rtl="1">
              <a:spcAft>
                <a:spcPts val="0"/>
              </a:spcAft>
            </a:pPr>
            <a:r>
              <a:rPr lang="fa-IR" sz="2200" b="1" dirty="0" smtClean="0">
                <a:solidFill>
                  <a:srgbClr val="008000"/>
                </a:solidFill>
                <a:latin typeface="Times New Roman" panose="02020603050405020304" pitchFamily="18" charset="0"/>
                <a:ea typeface="Times New Roman" panose="02020603050405020304" pitchFamily="18" charset="0"/>
                <a:cs typeface="B Mitra" panose="00000400000000000000" pitchFamily="2" charset="-78"/>
              </a:rPr>
              <a:t>4- افزايش </a:t>
            </a:r>
            <a:r>
              <a:rPr lang="fa-IR" sz="2200" b="1" dirty="0">
                <a:solidFill>
                  <a:srgbClr val="008000"/>
                </a:solidFill>
                <a:latin typeface="Times New Roman" panose="02020603050405020304" pitchFamily="18" charset="0"/>
                <a:ea typeface="Times New Roman" panose="02020603050405020304" pitchFamily="18" charset="0"/>
                <a:cs typeface="B Mitra" panose="00000400000000000000" pitchFamily="2" charset="-78"/>
              </a:rPr>
              <a:t>حاصلخيزي خاك </a:t>
            </a:r>
            <a:endParaRPr lang="en-US" sz="2200" dirty="0">
              <a:latin typeface="Times New Roman" panose="02020603050405020304" pitchFamily="18" charset="0"/>
              <a:ea typeface="Times New Roman" panose="02020603050405020304" pitchFamily="18" charset="0"/>
              <a:cs typeface="B Mitra" panose="00000400000000000000" pitchFamily="2" charset="-78"/>
            </a:endParaRPr>
          </a:p>
          <a:p>
            <a:pPr algn="justLow" rtl="1">
              <a:spcAft>
                <a:spcPts val="0"/>
              </a:spcAft>
            </a:pPr>
            <a:r>
              <a:rPr lang="fa-IR" sz="2200" dirty="0">
                <a:latin typeface="Times New Roman" panose="02020603050405020304" pitchFamily="18" charset="0"/>
                <a:ea typeface="Times New Roman" panose="02020603050405020304" pitchFamily="18" charset="0"/>
                <a:cs typeface="B Mitra" panose="00000400000000000000" pitchFamily="2" charset="-78"/>
              </a:rPr>
              <a:t>	</a:t>
            </a:r>
            <a:r>
              <a:rPr lang="fa-IR" sz="2200" dirty="0" smtClean="0">
                <a:latin typeface="Times New Roman" panose="02020603050405020304" pitchFamily="18" charset="0"/>
                <a:ea typeface="Times New Roman" panose="02020603050405020304" pitchFamily="18" charset="0"/>
                <a:cs typeface="B Mitra" panose="00000400000000000000" pitchFamily="2" charset="-78"/>
              </a:rPr>
              <a:t>يكي </a:t>
            </a:r>
            <a:r>
              <a:rPr lang="fa-IR" sz="2200" dirty="0">
                <a:latin typeface="Times New Roman" panose="02020603050405020304" pitchFamily="18" charset="0"/>
                <a:ea typeface="Times New Roman" panose="02020603050405020304" pitchFamily="18" charset="0"/>
                <a:cs typeface="B Mitra" panose="00000400000000000000" pitchFamily="2" charset="-78"/>
              </a:rPr>
              <a:t>از مشخصات خاك‌هاي مناطق خشك و نيمه ‌خشك فقيربودن خاك اين مناطق از مواد آلي مي‌باشد. كشاورزان بقاياي گياهي را از مزرعه خارج كرده و مي‌سوزانند. سوزاندن بقاياي گياهي هرچند روشي ارزان، سريع و آسان بوده و كنترل علفهاي هرز، آفات و بيماريها را امكانپذير مي‌سازد. ليكن باعث فقيرشدن خاك‌هاي مناطق خشك از مواد آلي شده است. مديريت بقاياي گياهي، از روش‌هاي اصلاح و حاصلخيزي خاك مي‌باشد. مديريت بقاياي گياهي، با خاك‌ورزي حفاظتي ميسر است. حفظ بقاياي گياهي در سطح يا نزديك سطح خاك در روش‌هاي بي‌خاك‌ورزي و كم‌خاك‌ورزي مقدار كربن­آلي، ساختمان خاك و جمعيت كرمهاي خاكي را نسبت به سوزاندن بقاياي گياهي بهبود </a:t>
            </a:r>
            <a:r>
              <a:rPr lang="fa-IR" sz="2200" dirty="0" smtClean="0">
                <a:latin typeface="Times New Roman" panose="02020603050405020304" pitchFamily="18" charset="0"/>
                <a:ea typeface="Times New Roman" panose="02020603050405020304" pitchFamily="18" charset="0"/>
                <a:cs typeface="B Mitra" panose="00000400000000000000" pitchFamily="2" charset="-78"/>
              </a:rPr>
              <a:t>مي‌بخشد و همچنین باعث کاهش آلودگی محیط زیست می گردد.</a:t>
            </a:r>
            <a:endParaRPr lang="en-US" sz="2200" dirty="0">
              <a:effectLst/>
              <a:latin typeface="Times New Roman" panose="02020603050405020304" pitchFamily="18" charset="0"/>
              <a:ea typeface="Times New Roman" panose="02020603050405020304" pitchFamily="18" charset="0"/>
              <a:cs typeface="B Mitra" panose="00000400000000000000" pitchFamily="2" charset="-78"/>
            </a:endParaRPr>
          </a:p>
        </p:txBody>
      </p:sp>
      <p:sp>
        <p:nvSpPr>
          <p:cNvPr id="3" name="Rectangle 2"/>
          <p:cNvSpPr/>
          <p:nvPr/>
        </p:nvSpPr>
        <p:spPr>
          <a:xfrm>
            <a:off x="2796899" y="20782"/>
            <a:ext cx="3711272" cy="523220"/>
          </a:xfrm>
          <a:prstGeom prst="rect">
            <a:avLst/>
          </a:prstGeom>
        </p:spPr>
        <p:txBody>
          <a:bodyPr wrap="none">
            <a:spAutoFit/>
          </a:bodyPr>
          <a:lstStyle/>
          <a:p>
            <a:pPr algn="justLow" rtl="1">
              <a:spcAft>
                <a:spcPts val="0"/>
              </a:spcAft>
            </a:pPr>
            <a:r>
              <a:rPr lang="fa-IR" sz="2800" b="1" dirty="0">
                <a:solidFill>
                  <a:srgbClr val="FF0000"/>
                </a:solidFill>
                <a:latin typeface="Times New Roman" panose="02020603050405020304" pitchFamily="18" charset="0"/>
                <a:ea typeface="Times New Roman" panose="02020603050405020304" pitchFamily="18" charset="0"/>
                <a:cs typeface="B Zar" panose="00000400000000000000" pitchFamily="2" charset="-78"/>
              </a:rPr>
              <a:t>مزاياي خاك‌ورزي </a:t>
            </a:r>
            <a:r>
              <a:rPr lang="fa-IR" sz="2800" b="1" dirty="0" smtClean="0">
                <a:solidFill>
                  <a:srgbClr val="FF0000"/>
                </a:solidFill>
                <a:latin typeface="Times New Roman" panose="02020603050405020304" pitchFamily="18" charset="0"/>
                <a:ea typeface="Times New Roman" panose="02020603050405020304" pitchFamily="18" charset="0"/>
                <a:cs typeface="B Zar" panose="00000400000000000000" pitchFamily="2" charset="-78"/>
              </a:rPr>
              <a:t>حفاظتي</a:t>
            </a:r>
            <a:endParaRPr lang="en-US" sz="2800" dirty="0">
              <a:solidFill>
                <a:srgbClr val="FF0000"/>
              </a:solidFill>
              <a:effectLst/>
              <a:latin typeface="Times New Roman" panose="02020603050405020304" pitchFamily="18" charset="0"/>
              <a:ea typeface="Times New Roman" panose="02020603050405020304" pitchFamily="18" charset="0"/>
            </a:endParaRPr>
          </a:p>
        </p:txBody>
      </p:sp>
      <p:sp>
        <p:nvSpPr>
          <p:cNvPr id="4" name="Rectangle 3"/>
          <p:cNvSpPr/>
          <p:nvPr/>
        </p:nvSpPr>
        <p:spPr>
          <a:xfrm>
            <a:off x="76200" y="3429000"/>
            <a:ext cx="9067800" cy="2800767"/>
          </a:xfrm>
          <a:prstGeom prst="rect">
            <a:avLst/>
          </a:prstGeom>
        </p:spPr>
        <p:txBody>
          <a:bodyPr wrap="square">
            <a:spAutoFit/>
          </a:bodyPr>
          <a:lstStyle/>
          <a:p>
            <a:pPr algn="justLow" rtl="1">
              <a:spcAft>
                <a:spcPts val="0"/>
              </a:spcAft>
            </a:pPr>
            <a:r>
              <a:rPr lang="fa-IR" sz="2200" b="1" dirty="0">
                <a:solidFill>
                  <a:srgbClr val="008000"/>
                </a:solidFill>
                <a:latin typeface="Times New Roman" panose="02020603050405020304" pitchFamily="18" charset="0"/>
                <a:ea typeface="Times New Roman" panose="02020603050405020304" pitchFamily="18" charset="0"/>
                <a:cs typeface="B Mitra" panose="00000400000000000000" pitchFamily="2" charset="-78"/>
              </a:rPr>
              <a:t>5</a:t>
            </a:r>
            <a:r>
              <a:rPr lang="fa-IR" sz="2200" b="1" dirty="0" smtClean="0">
                <a:solidFill>
                  <a:srgbClr val="008000"/>
                </a:solidFill>
                <a:latin typeface="Times New Roman" panose="02020603050405020304" pitchFamily="18" charset="0"/>
                <a:ea typeface="Times New Roman" panose="02020603050405020304" pitchFamily="18" charset="0"/>
                <a:cs typeface="B Mitra" panose="00000400000000000000" pitchFamily="2" charset="-78"/>
              </a:rPr>
              <a:t>- صرفه‌جویی </a:t>
            </a:r>
            <a:r>
              <a:rPr lang="fa-IR" sz="2200" b="1" dirty="0">
                <a:solidFill>
                  <a:srgbClr val="008000"/>
                </a:solidFill>
                <a:latin typeface="Times New Roman" panose="02020603050405020304" pitchFamily="18" charset="0"/>
                <a:ea typeface="Times New Roman" panose="02020603050405020304" pitchFamily="18" charset="0"/>
                <a:cs typeface="B Mitra" panose="00000400000000000000" pitchFamily="2" charset="-78"/>
              </a:rPr>
              <a:t>در </a:t>
            </a:r>
            <a:r>
              <a:rPr lang="fa-IR" sz="2200" b="1" dirty="0" smtClean="0">
                <a:solidFill>
                  <a:srgbClr val="008000"/>
                </a:solidFill>
                <a:latin typeface="Times New Roman" panose="02020603050405020304" pitchFamily="18" charset="0"/>
                <a:ea typeface="Times New Roman" panose="02020603050405020304" pitchFamily="18" charset="0"/>
                <a:cs typeface="B Mitra" panose="00000400000000000000" pitchFamily="2" charset="-78"/>
              </a:rPr>
              <a:t>زمان انجام عملیات خاکورزی </a:t>
            </a:r>
            <a:r>
              <a:rPr lang="fa-IR" sz="2200" b="1" dirty="0">
                <a:solidFill>
                  <a:srgbClr val="008000"/>
                </a:solidFill>
                <a:latin typeface="Times New Roman" panose="02020603050405020304" pitchFamily="18" charset="0"/>
                <a:ea typeface="Times New Roman" panose="02020603050405020304" pitchFamily="18" charset="0"/>
                <a:cs typeface="B Mitra" panose="00000400000000000000" pitchFamily="2" charset="-78"/>
              </a:rPr>
              <a:t>در </a:t>
            </a:r>
            <a:r>
              <a:rPr lang="fa-IR" sz="2200" b="1" dirty="0" smtClean="0">
                <a:solidFill>
                  <a:srgbClr val="008000"/>
                </a:solidFill>
                <a:latin typeface="Times New Roman" panose="02020603050405020304" pitchFamily="18" charset="0"/>
                <a:ea typeface="Times New Roman" panose="02020603050405020304" pitchFamily="18" charset="0"/>
                <a:cs typeface="B Mitra" panose="00000400000000000000" pitchFamily="2" charset="-78"/>
              </a:rPr>
              <a:t>مزرعه (پيش­رس </a:t>
            </a:r>
            <a:r>
              <a:rPr lang="fa-IR" sz="2200" b="1" dirty="0">
                <a:solidFill>
                  <a:srgbClr val="008000"/>
                </a:solidFill>
                <a:latin typeface="Times New Roman" panose="02020603050405020304" pitchFamily="18" charset="0"/>
                <a:ea typeface="Times New Roman" panose="02020603050405020304" pitchFamily="18" charset="0"/>
                <a:cs typeface="B Mitra" panose="00000400000000000000" pitchFamily="2" charset="-78"/>
              </a:rPr>
              <a:t>كردن محصول در نظام دو </a:t>
            </a:r>
            <a:r>
              <a:rPr lang="fa-IR" sz="2200" b="1" dirty="0" smtClean="0">
                <a:solidFill>
                  <a:srgbClr val="008000"/>
                </a:solidFill>
                <a:latin typeface="Times New Roman" panose="02020603050405020304" pitchFamily="18" charset="0"/>
                <a:ea typeface="Times New Roman" panose="02020603050405020304" pitchFamily="18" charset="0"/>
                <a:cs typeface="B Mitra" panose="00000400000000000000" pitchFamily="2" charset="-78"/>
              </a:rPr>
              <a:t>كشتي)</a:t>
            </a:r>
            <a:endParaRPr lang="en-US" sz="2200" dirty="0">
              <a:latin typeface="Times New Roman" panose="02020603050405020304" pitchFamily="18" charset="0"/>
              <a:ea typeface="Times New Roman" panose="02020603050405020304" pitchFamily="18" charset="0"/>
              <a:cs typeface="B Mitra" panose="00000400000000000000" pitchFamily="2" charset="-78"/>
            </a:endParaRPr>
          </a:p>
          <a:p>
            <a:pPr algn="justLow" rtl="1">
              <a:spcAft>
                <a:spcPts val="0"/>
              </a:spcAft>
            </a:pPr>
            <a:r>
              <a:rPr lang="fa-IR" sz="2200" dirty="0" smtClean="0">
                <a:latin typeface="Times New Roman" panose="02020603050405020304" pitchFamily="18" charset="0"/>
                <a:ea typeface="Times New Roman" panose="02020603050405020304" pitchFamily="18" charset="0"/>
                <a:cs typeface="B Mitra" panose="00000400000000000000" pitchFamily="2" charset="-78"/>
              </a:rPr>
              <a:t>در </a:t>
            </a:r>
            <a:r>
              <a:rPr lang="fa-IR" sz="2200" dirty="0">
                <a:latin typeface="Times New Roman" panose="02020603050405020304" pitchFamily="18" charset="0"/>
                <a:ea typeface="Times New Roman" panose="02020603050405020304" pitchFamily="18" charset="0"/>
                <a:cs typeface="B Mitra" panose="00000400000000000000" pitchFamily="2" charset="-78"/>
              </a:rPr>
              <a:t>بسياري از مناطق </a:t>
            </a:r>
            <a:r>
              <a:rPr lang="fa-IR" sz="2200" dirty="0" smtClean="0">
                <a:latin typeface="Times New Roman" panose="02020603050405020304" pitchFamily="18" charset="0"/>
                <a:ea typeface="Times New Roman" panose="02020603050405020304" pitchFamily="18" charset="0"/>
                <a:cs typeface="B Mitra" panose="00000400000000000000" pitchFamily="2" charset="-78"/>
              </a:rPr>
              <a:t>دو </a:t>
            </a:r>
            <a:r>
              <a:rPr lang="fa-IR" sz="2200" dirty="0">
                <a:latin typeface="Times New Roman" panose="02020603050405020304" pitchFamily="18" charset="0"/>
                <a:ea typeface="Times New Roman" panose="02020603050405020304" pitchFamily="18" charset="0"/>
                <a:cs typeface="B Mitra" panose="00000400000000000000" pitchFamily="2" charset="-78"/>
              </a:rPr>
              <a:t>محصول زراعي در سال كشت مي‌گردد. استفاده از خاك‌ورزي مرسوم، عملياتي زمان‌بر بوده و كشاورزان را با محدوديت زماني درنظام دو كشتي مواجه مي‌سازد. انجام عمليات خاك‌ورزي اوليه، ثانويه، مرزكشي و نهركني به حداقل يك هفته پس از برداشت محصول اول و كاشت محصول دوم زمان نياز دارد، اين در حالي است كه به ازاي يك روز استقرار سريعتر محصول دوم </a:t>
            </a:r>
            <a:r>
              <a:rPr lang="fa-IR" sz="2200" dirty="0" smtClean="0">
                <a:latin typeface="Times New Roman" panose="02020603050405020304" pitchFamily="18" charset="0"/>
                <a:ea typeface="Times New Roman" panose="02020603050405020304" pitchFamily="18" charset="0"/>
                <a:cs typeface="B Mitra" panose="00000400000000000000" pitchFamily="2" charset="-78"/>
              </a:rPr>
              <a:t>در </a:t>
            </a:r>
            <a:r>
              <a:rPr lang="fa-IR" sz="2200" dirty="0">
                <a:latin typeface="Times New Roman" panose="02020603050405020304" pitchFamily="18" charset="0"/>
                <a:ea typeface="Times New Roman" panose="02020603050405020304" pitchFamily="18" charset="0"/>
                <a:cs typeface="B Mitra" panose="00000400000000000000" pitchFamily="2" charset="-78"/>
              </a:rPr>
              <a:t>تابستان منجر به چند روز رسيدن سريعتر آن در فصل پاييز خواهد شد. خاک­ورزی حفاظتی زمان آماده سازی بستر بذر را نسبت به روش مرسوم به یک پنجم تا یک دهم کاهش داده که علاوه بر مزاياي اقتصادي اين روش آماده‌سازي زمين براي كشت پاييزه را نيز تسريع خواهدكرد.</a:t>
            </a:r>
            <a:endParaRPr lang="en-US" sz="2200" dirty="0">
              <a:effectLst/>
              <a:latin typeface="Times New Roman" panose="02020603050405020304" pitchFamily="18" charset="0"/>
              <a:ea typeface="Times New Roman" panose="02020603050405020304" pitchFamily="18" charset="0"/>
              <a:cs typeface="B Mitra" panose="00000400000000000000" pitchFamily="2" charset="-78"/>
            </a:endParaRPr>
          </a:p>
        </p:txBody>
      </p:sp>
    </p:spTree>
    <p:extLst>
      <p:ext uri="{BB962C8B-B14F-4D97-AF65-F5344CB8AC3E}">
        <p14:creationId xmlns:p14="http://schemas.microsoft.com/office/powerpoint/2010/main" val="110163053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927" y="685800"/>
            <a:ext cx="9144000" cy="5170646"/>
          </a:xfrm>
          <a:prstGeom prst="rect">
            <a:avLst/>
          </a:prstGeom>
        </p:spPr>
        <p:txBody>
          <a:bodyPr wrap="square">
            <a:spAutoFit/>
          </a:bodyPr>
          <a:lstStyle/>
          <a:p>
            <a:pPr algn="justLow" rtl="1">
              <a:spcAft>
                <a:spcPts val="0"/>
              </a:spcAft>
            </a:pPr>
            <a:r>
              <a:rPr lang="fa-IR" sz="2200" b="1" dirty="0" smtClean="0">
                <a:solidFill>
                  <a:srgbClr val="008000"/>
                </a:solidFill>
                <a:latin typeface="Times New Roman" panose="02020603050405020304" pitchFamily="18" charset="0"/>
                <a:ea typeface="Times New Roman" panose="02020603050405020304" pitchFamily="18" charset="0"/>
                <a:cs typeface="B Mitra" panose="00000400000000000000" pitchFamily="2" charset="-78"/>
              </a:rPr>
              <a:t>6- افزايش </a:t>
            </a:r>
            <a:r>
              <a:rPr lang="fa-IR" sz="2200" b="1" dirty="0">
                <a:solidFill>
                  <a:srgbClr val="008000"/>
                </a:solidFill>
                <a:latin typeface="Times New Roman" panose="02020603050405020304" pitchFamily="18" charset="0"/>
                <a:ea typeface="Times New Roman" panose="02020603050405020304" pitchFamily="18" charset="0"/>
                <a:cs typeface="B Mitra" panose="00000400000000000000" pitchFamily="2" charset="-78"/>
              </a:rPr>
              <a:t>درجه حرارت خاك در فصل پاييز و تعديل آن در فصل تابستان </a:t>
            </a:r>
            <a:endParaRPr lang="en-US" sz="2200" b="1" dirty="0">
              <a:solidFill>
                <a:srgbClr val="008000"/>
              </a:solidFill>
              <a:latin typeface="Times New Roman" panose="02020603050405020304" pitchFamily="18" charset="0"/>
              <a:ea typeface="Times New Roman" panose="02020603050405020304" pitchFamily="18" charset="0"/>
              <a:cs typeface="B Mitra" panose="00000400000000000000" pitchFamily="2" charset="-78"/>
            </a:endParaRPr>
          </a:p>
          <a:p>
            <a:pPr algn="justLow" rtl="1"/>
            <a:r>
              <a:rPr lang="fa-IR" sz="2200" dirty="0">
                <a:latin typeface="Times New Roman" panose="02020603050405020304" pitchFamily="18" charset="0"/>
                <a:ea typeface="Times New Roman" panose="02020603050405020304" pitchFamily="18" charset="0"/>
                <a:cs typeface="B Mitra" panose="00000400000000000000" pitchFamily="2" charset="-78"/>
              </a:rPr>
              <a:t>	يكي از عوامل محيطي موثر بر سبزشدن و رشد و نمو گياهان زراعي در روش بي‌خاك‌ورزي يا كم‌خاك‌ورزي درجه حرارت خاك مي‌باشد. هواي معمولاً صاف مناطق خشك باعث دريافت حداكثر گرمای خورشيد در روز و دفع سريع گرما در شب مي‌شود. میزان اين تغييرات در فصل تابستان گاهاً به 30 تا 40 درجه سانتي­گراد مي‌رسد. مديريت بقاياي گياهي با خاك‌ورزي حفاظتي در تعديل درجه حرارت در مناطق خشك كمك مي‌كند. بقاياي سطحي به عنوان عايق هاي حرارتي عمل مي­کنند که به دلیل انعکاس نور، کاهش تبخير و کاهش تماس باد با سطح خاک است. در بهار در مناطق خشک که هوا رو به گرم شدن است، وجود بقایا در سطح یا نزدیک سطح خاک سبب کاهش متوسط دماي خاک در تمام عمق­ها مي­شود. از طرف ديگر، با سرد شدن خاک (در پاييز) وجود بقاياي گياهي، خاک را گرمتر از خاک بدون پوشش نگه مي دارد. می­توان از اين پديده در سبزكردن بذوري مانند پياز، در فصل پاييز كه در روش رايج براي سبزكردن آن مقادير زيادي شن مصرف مي‌شود استفاده نمود. براي استفاده از شن دلايل گوناگون نظير جلوگيري از سله بستن خاك، حفظ رطوبت خاك، جذب حرارت و گرم‌كردن خاك توسط كشاورزان بيان مي‌گردد. حفظ بقاياي گياهي در سطح نیز </a:t>
            </a:r>
            <a:r>
              <a:rPr lang="fa-IR" sz="2200" dirty="0" smtClean="0">
                <a:latin typeface="Times New Roman" panose="02020603050405020304" pitchFamily="18" charset="0"/>
                <a:ea typeface="Times New Roman" panose="02020603050405020304" pitchFamily="18" charset="0"/>
                <a:cs typeface="B Mitra" panose="00000400000000000000" pitchFamily="2" charset="-78"/>
              </a:rPr>
              <a:t>می­تواند این </a:t>
            </a:r>
            <a:r>
              <a:rPr lang="fa-IR" sz="2200" dirty="0">
                <a:latin typeface="Times New Roman" panose="02020603050405020304" pitchFamily="18" charset="0"/>
                <a:ea typeface="Times New Roman" panose="02020603050405020304" pitchFamily="18" charset="0"/>
                <a:cs typeface="B Mitra" panose="00000400000000000000" pitchFamily="2" charset="-78"/>
              </a:rPr>
              <a:t>شرايط را ایجاد کرده و ما نند شن عمل نماید و از مصرف بي رويه شن در مزارع جلوگيري کند</a:t>
            </a:r>
            <a:r>
              <a:rPr lang="fa-IR" sz="2200" dirty="0" smtClean="0">
                <a:latin typeface="Times New Roman" panose="02020603050405020304" pitchFamily="18" charset="0"/>
                <a:ea typeface="Times New Roman" panose="02020603050405020304" pitchFamily="18" charset="0"/>
                <a:cs typeface="B Mitra" panose="00000400000000000000" pitchFamily="2" charset="-78"/>
              </a:rPr>
              <a:t>.</a:t>
            </a:r>
          </a:p>
          <a:p>
            <a:pPr algn="justLow" rtl="1"/>
            <a:r>
              <a:rPr lang="fa-IR" sz="2200" b="1" dirty="0">
                <a:solidFill>
                  <a:srgbClr val="008000"/>
                </a:solidFill>
                <a:latin typeface="Times New Roman" panose="02020603050405020304" pitchFamily="18" charset="0"/>
                <a:ea typeface="Times New Roman" panose="02020603050405020304" pitchFamily="18" charset="0"/>
                <a:cs typeface="B Mitra" panose="00000400000000000000" pitchFamily="2" charset="-78"/>
              </a:rPr>
              <a:t>7- کاهش سله خاک  با بهبود مواد آلی خاک و در نتیجه جلوگیری از عملیات اضافی </a:t>
            </a:r>
            <a:r>
              <a:rPr lang="fa-IR" sz="2200" b="1" dirty="0" smtClean="0">
                <a:solidFill>
                  <a:srgbClr val="008000"/>
                </a:solidFill>
                <a:latin typeface="Times New Roman" panose="02020603050405020304" pitchFamily="18" charset="0"/>
                <a:ea typeface="Times New Roman" panose="02020603050405020304" pitchFamily="18" charset="0"/>
                <a:cs typeface="B Mitra" panose="00000400000000000000" pitchFamily="2" charset="-78"/>
              </a:rPr>
              <a:t>سله‌شکنی</a:t>
            </a:r>
          </a:p>
          <a:p>
            <a:pPr algn="justLow" rtl="1"/>
            <a:endParaRPr lang="en-US" sz="2200" b="1" dirty="0">
              <a:solidFill>
                <a:srgbClr val="008000"/>
              </a:solidFill>
              <a:latin typeface="Times New Roman" panose="02020603050405020304" pitchFamily="18" charset="0"/>
              <a:ea typeface="Times New Roman" panose="02020603050405020304" pitchFamily="18" charset="0"/>
              <a:cs typeface="B Mitra" panose="00000400000000000000" pitchFamily="2" charset="-78"/>
            </a:endParaRPr>
          </a:p>
        </p:txBody>
      </p:sp>
      <p:sp>
        <p:nvSpPr>
          <p:cNvPr id="3" name="Rectangle 2"/>
          <p:cNvSpPr/>
          <p:nvPr/>
        </p:nvSpPr>
        <p:spPr>
          <a:xfrm>
            <a:off x="2796899" y="20782"/>
            <a:ext cx="3711272" cy="523220"/>
          </a:xfrm>
          <a:prstGeom prst="rect">
            <a:avLst/>
          </a:prstGeom>
        </p:spPr>
        <p:txBody>
          <a:bodyPr wrap="none">
            <a:spAutoFit/>
          </a:bodyPr>
          <a:lstStyle/>
          <a:p>
            <a:pPr algn="justLow" rtl="1">
              <a:spcAft>
                <a:spcPts val="0"/>
              </a:spcAft>
            </a:pPr>
            <a:r>
              <a:rPr lang="fa-IR" sz="2800" b="1" dirty="0">
                <a:solidFill>
                  <a:srgbClr val="FF0000"/>
                </a:solidFill>
                <a:latin typeface="Times New Roman" panose="02020603050405020304" pitchFamily="18" charset="0"/>
                <a:ea typeface="Times New Roman" panose="02020603050405020304" pitchFamily="18" charset="0"/>
                <a:cs typeface="B Zar" panose="00000400000000000000" pitchFamily="2" charset="-78"/>
              </a:rPr>
              <a:t>مزاياي خاك‌ورزي </a:t>
            </a:r>
            <a:r>
              <a:rPr lang="fa-IR" sz="2800" b="1" dirty="0" smtClean="0">
                <a:solidFill>
                  <a:srgbClr val="FF0000"/>
                </a:solidFill>
                <a:latin typeface="Times New Roman" panose="02020603050405020304" pitchFamily="18" charset="0"/>
                <a:ea typeface="Times New Roman" panose="02020603050405020304" pitchFamily="18" charset="0"/>
                <a:cs typeface="B Zar" panose="00000400000000000000" pitchFamily="2" charset="-78"/>
              </a:rPr>
              <a:t>حفاظتي</a:t>
            </a:r>
            <a:endParaRPr lang="en-US" sz="2800" dirty="0">
              <a:solidFill>
                <a:srgbClr val="FF00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11154772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92892" y="20782"/>
            <a:ext cx="3719288" cy="523220"/>
          </a:xfrm>
          <a:prstGeom prst="rect">
            <a:avLst/>
          </a:prstGeom>
        </p:spPr>
        <p:txBody>
          <a:bodyPr wrap="none">
            <a:spAutoFit/>
          </a:bodyPr>
          <a:lstStyle/>
          <a:p>
            <a:pPr algn="justLow" rtl="1">
              <a:spcAft>
                <a:spcPts val="0"/>
              </a:spcAft>
            </a:pPr>
            <a:r>
              <a:rPr lang="fa-IR" sz="2800" b="1" dirty="0" smtClean="0">
                <a:solidFill>
                  <a:srgbClr val="FF0000"/>
                </a:solidFill>
                <a:latin typeface="Times New Roman" panose="02020603050405020304" pitchFamily="18" charset="0"/>
                <a:ea typeface="Times New Roman" panose="02020603050405020304" pitchFamily="18" charset="0"/>
                <a:cs typeface="B Zar" panose="00000400000000000000" pitchFamily="2" charset="-78"/>
              </a:rPr>
              <a:t>معایب </a:t>
            </a:r>
            <a:r>
              <a:rPr lang="fa-IR" sz="2800" b="1" dirty="0">
                <a:solidFill>
                  <a:srgbClr val="FF0000"/>
                </a:solidFill>
                <a:latin typeface="Times New Roman" panose="02020603050405020304" pitchFamily="18" charset="0"/>
                <a:ea typeface="Times New Roman" panose="02020603050405020304" pitchFamily="18" charset="0"/>
                <a:cs typeface="B Zar" panose="00000400000000000000" pitchFamily="2" charset="-78"/>
              </a:rPr>
              <a:t>خاك‌ورزي </a:t>
            </a:r>
            <a:r>
              <a:rPr lang="fa-IR" sz="2800" b="1" dirty="0" smtClean="0">
                <a:solidFill>
                  <a:srgbClr val="FF0000"/>
                </a:solidFill>
                <a:latin typeface="Times New Roman" panose="02020603050405020304" pitchFamily="18" charset="0"/>
                <a:ea typeface="Times New Roman" panose="02020603050405020304" pitchFamily="18" charset="0"/>
                <a:cs typeface="B Zar" panose="00000400000000000000" pitchFamily="2" charset="-78"/>
              </a:rPr>
              <a:t>حفاظتي</a:t>
            </a:r>
            <a:endParaRPr lang="en-US" sz="2800" dirty="0">
              <a:solidFill>
                <a:srgbClr val="FF0000"/>
              </a:solidFill>
              <a:effectLst/>
              <a:latin typeface="Times New Roman" panose="02020603050405020304" pitchFamily="18" charset="0"/>
              <a:ea typeface="Times New Roman" panose="02020603050405020304" pitchFamily="18" charset="0"/>
            </a:endParaRPr>
          </a:p>
        </p:txBody>
      </p:sp>
      <p:pic>
        <p:nvPicPr>
          <p:cNvPr id="3" name="Picture 2"/>
          <p:cNvPicPr>
            <a:picLocks noChangeAspect="1"/>
          </p:cNvPicPr>
          <p:nvPr/>
        </p:nvPicPr>
        <p:blipFill rotWithShape="1">
          <a:blip r:embed="rId2">
            <a:extLst>
              <a:ext uri="{28A0092B-C50C-407E-A947-70E740481C1C}">
                <a14:useLocalDpi xmlns:a14="http://schemas.microsoft.com/office/drawing/2010/main" val="0"/>
              </a:ext>
            </a:extLst>
          </a:blip>
          <a:srcRect b="68009"/>
          <a:stretch/>
        </p:blipFill>
        <p:spPr>
          <a:xfrm>
            <a:off x="-56008" y="762000"/>
            <a:ext cx="9146702" cy="1295400"/>
          </a:xfrm>
          <a:prstGeom prst="rect">
            <a:avLst/>
          </a:prstGeom>
        </p:spPr>
      </p:pic>
      <p:sp>
        <p:nvSpPr>
          <p:cNvPr id="4" name="TextBox 3"/>
          <p:cNvSpPr txBox="1"/>
          <p:nvPr/>
        </p:nvSpPr>
        <p:spPr>
          <a:xfrm>
            <a:off x="-16557" y="2008909"/>
            <a:ext cx="9067800" cy="4131900"/>
          </a:xfrm>
          <a:prstGeom prst="rect">
            <a:avLst/>
          </a:prstGeom>
          <a:noFill/>
        </p:spPr>
        <p:txBody>
          <a:bodyPr wrap="square" rtlCol="0">
            <a:spAutoFit/>
          </a:bodyPr>
          <a:lstStyle/>
          <a:p>
            <a:pPr algn="r" rtl="1">
              <a:lnSpc>
                <a:spcPts val="3500"/>
              </a:lnSpc>
            </a:pPr>
            <a:r>
              <a:rPr lang="fa-IR" sz="2400" dirty="0" smtClean="0">
                <a:cs typeface="B Nazanin" panose="00000400000000000000" pitchFamily="2" charset="-78"/>
              </a:rPr>
              <a:t>2- وجود زیاد علف های هرز در سیستم های خاکورزی حفاظتی موجب افزایش استفاده از سموم علف کش ها می شود.</a:t>
            </a:r>
          </a:p>
          <a:p>
            <a:pPr algn="r" rtl="1">
              <a:lnSpc>
                <a:spcPts val="3500"/>
              </a:lnSpc>
            </a:pPr>
            <a:endParaRPr lang="en-US" sz="2400" dirty="0">
              <a:cs typeface="B Nazanin" panose="00000400000000000000" pitchFamily="2" charset="-78"/>
            </a:endParaRPr>
          </a:p>
          <a:p>
            <a:pPr algn="r" rtl="1">
              <a:lnSpc>
                <a:spcPts val="3500"/>
              </a:lnSpc>
            </a:pPr>
            <a:endParaRPr lang="en-US" sz="2400" dirty="0" smtClean="0">
              <a:cs typeface="B Nazanin" panose="00000400000000000000" pitchFamily="2" charset="-78"/>
            </a:endParaRPr>
          </a:p>
          <a:p>
            <a:pPr algn="r" rtl="1">
              <a:lnSpc>
                <a:spcPts val="3500"/>
              </a:lnSpc>
            </a:pPr>
            <a:endParaRPr lang="en-US" sz="2400" dirty="0">
              <a:cs typeface="B Nazanin" panose="00000400000000000000" pitchFamily="2" charset="-78"/>
            </a:endParaRPr>
          </a:p>
          <a:p>
            <a:pPr algn="r" rtl="1">
              <a:lnSpc>
                <a:spcPts val="3500"/>
              </a:lnSpc>
            </a:pPr>
            <a:endParaRPr lang="fa-IR" sz="2400" dirty="0" smtClean="0">
              <a:cs typeface="B Nazanin" panose="00000400000000000000" pitchFamily="2" charset="-78"/>
            </a:endParaRPr>
          </a:p>
          <a:p>
            <a:pPr algn="r" rtl="1">
              <a:lnSpc>
                <a:spcPts val="3500"/>
              </a:lnSpc>
            </a:pPr>
            <a:r>
              <a:rPr lang="fa-IR" sz="2400" dirty="0">
                <a:cs typeface="B Nazanin" panose="00000400000000000000" pitchFamily="2" charset="-78"/>
              </a:rPr>
              <a:t>4</a:t>
            </a:r>
            <a:r>
              <a:rPr lang="fa-IR" sz="2400" dirty="0" smtClean="0">
                <a:cs typeface="B Nazanin" panose="00000400000000000000" pitchFamily="2" charset="-78"/>
              </a:rPr>
              <a:t>- به علت وجود بقایای گیاهی در سطح زمین نیاز به ماشین های کاشت ویژه ای است. بنابراین دستگاههای مورد استفاده در این روش همه جا قابل دسترس نیستند و هزینه اولیه بالایی دارند.</a:t>
            </a:r>
          </a:p>
          <a:p>
            <a:pPr algn="r" rtl="1">
              <a:lnSpc>
                <a:spcPts val="3500"/>
              </a:lnSpc>
            </a:pPr>
            <a:endParaRPr lang="en-US" sz="2400" dirty="0">
              <a:cs typeface="B Nazanin" panose="00000400000000000000" pitchFamily="2" charset="-78"/>
            </a:endParaRPr>
          </a:p>
        </p:txBody>
      </p:sp>
      <p:pic>
        <p:nvPicPr>
          <p:cNvPr id="5" name="Picture 4"/>
          <p:cNvPicPr>
            <a:picLocks noChangeAspect="1"/>
          </p:cNvPicPr>
          <p:nvPr/>
        </p:nvPicPr>
        <p:blipFill rotWithShape="1">
          <a:blip r:embed="rId3">
            <a:extLst>
              <a:ext uri="{28A0092B-C50C-407E-A947-70E740481C1C}">
                <a14:useLocalDpi xmlns:a14="http://schemas.microsoft.com/office/drawing/2010/main" val="0"/>
              </a:ext>
            </a:extLst>
          </a:blip>
          <a:srcRect l="1832" r="932" b="16050"/>
          <a:stretch/>
        </p:blipFill>
        <p:spPr>
          <a:xfrm>
            <a:off x="80536" y="3078949"/>
            <a:ext cx="8970707" cy="1283991"/>
          </a:xfrm>
          <a:prstGeom prst="rect">
            <a:avLst/>
          </a:prstGeom>
        </p:spPr>
      </p:pic>
    </p:spTree>
    <p:extLst>
      <p:ext uri="{BB962C8B-B14F-4D97-AF65-F5344CB8AC3E}">
        <p14:creationId xmlns:p14="http://schemas.microsoft.com/office/powerpoint/2010/main" val="304131767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0782" y="838200"/>
            <a:ext cx="9144000" cy="2816156"/>
          </a:xfrm>
          <a:prstGeom prst="rect">
            <a:avLst/>
          </a:prstGeom>
        </p:spPr>
        <p:txBody>
          <a:bodyPr wrap="square">
            <a:spAutoFit/>
          </a:bodyPr>
          <a:lstStyle/>
          <a:p>
            <a:pPr lvl="0" algn="r" rtl="1">
              <a:lnSpc>
                <a:spcPct val="150000"/>
              </a:lnSpc>
            </a:pPr>
            <a:r>
              <a:rPr lang="fa-IR" sz="2400" dirty="0" smtClean="0">
                <a:solidFill>
                  <a:prstClr val="black"/>
                </a:solidFill>
                <a:cs typeface="B Nazanin" panose="00000400000000000000" pitchFamily="2" charset="-78"/>
              </a:rPr>
              <a:t>5- برای </a:t>
            </a:r>
            <a:r>
              <a:rPr lang="fa-IR" sz="2400" dirty="0">
                <a:solidFill>
                  <a:prstClr val="black"/>
                </a:solidFill>
                <a:cs typeface="B Nazanin" panose="00000400000000000000" pitchFamily="2" charset="-78"/>
              </a:rPr>
              <a:t>همه محصولات و شرایط مختلف خاک ممکن است قابل اجرا نباشد.</a:t>
            </a:r>
          </a:p>
          <a:p>
            <a:pPr lvl="0" algn="r" rtl="1">
              <a:lnSpc>
                <a:spcPct val="150000"/>
              </a:lnSpc>
            </a:pPr>
            <a:r>
              <a:rPr lang="fa-IR" sz="2400" dirty="0">
                <a:solidFill>
                  <a:prstClr val="black"/>
                </a:solidFill>
                <a:latin typeface="Times New Roman" panose="02020603050405020304" pitchFamily="18" charset="0"/>
                <a:ea typeface="Times New Roman" panose="02020603050405020304" pitchFamily="18" charset="0"/>
                <a:cs typeface="B Nazanin" panose="00000400000000000000" pitchFamily="2" charset="-78"/>
              </a:rPr>
              <a:t>6- </a:t>
            </a:r>
            <a:r>
              <a:rPr lang="fa-IR" sz="2400" dirty="0">
                <a:solidFill>
                  <a:prstClr val="black"/>
                </a:solidFill>
                <a:latin typeface="Times New Roman" panose="02020603050405020304" pitchFamily="18" charset="0"/>
                <a:ea typeface="Times New Roman" panose="02020603050405020304" pitchFamily="18" charset="0"/>
                <a:cs typeface="B Zar" panose="00000400000000000000" pitchFamily="2" charset="-78"/>
              </a:rPr>
              <a:t>همچنین متفاوت بودن شکل بستر کاشت در دو محصول متوالی (بستر  پشته‌اي و مسطح) از موانع دیگردر اعمال روش حفاظتی می باشد.</a:t>
            </a:r>
          </a:p>
          <a:p>
            <a:pPr lvl="0" algn="r" rtl="1">
              <a:lnSpc>
                <a:spcPct val="150000"/>
              </a:lnSpc>
            </a:pPr>
            <a:r>
              <a:rPr lang="fa-IR" sz="2400" dirty="0">
                <a:solidFill>
                  <a:prstClr val="black"/>
                </a:solidFill>
                <a:latin typeface="Times New Roman" panose="02020603050405020304" pitchFamily="18" charset="0"/>
                <a:cs typeface="B Zar" panose="00000400000000000000" pitchFamily="2" charset="-78"/>
              </a:rPr>
              <a:t>7- به علت اینکه ازت در این روش به علت کم بودن حرارت خاک، به کندی آزاد می شود، معمولاً نیاز به استفاده از کودهای ازته می باشد.</a:t>
            </a:r>
            <a:endParaRPr lang="en-US" dirty="0"/>
          </a:p>
        </p:txBody>
      </p:sp>
      <p:sp>
        <p:nvSpPr>
          <p:cNvPr id="4" name="Rectangle 3"/>
          <p:cNvSpPr/>
          <p:nvPr/>
        </p:nvSpPr>
        <p:spPr>
          <a:xfrm>
            <a:off x="2792892" y="20782"/>
            <a:ext cx="3719288" cy="523220"/>
          </a:xfrm>
          <a:prstGeom prst="rect">
            <a:avLst/>
          </a:prstGeom>
        </p:spPr>
        <p:txBody>
          <a:bodyPr wrap="none">
            <a:spAutoFit/>
          </a:bodyPr>
          <a:lstStyle/>
          <a:p>
            <a:pPr algn="justLow" rtl="1">
              <a:spcAft>
                <a:spcPts val="0"/>
              </a:spcAft>
            </a:pPr>
            <a:r>
              <a:rPr lang="fa-IR" sz="2800" b="1" dirty="0" smtClean="0">
                <a:solidFill>
                  <a:srgbClr val="FF0000"/>
                </a:solidFill>
                <a:latin typeface="Times New Roman" panose="02020603050405020304" pitchFamily="18" charset="0"/>
                <a:ea typeface="Times New Roman" panose="02020603050405020304" pitchFamily="18" charset="0"/>
                <a:cs typeface="B Zar" panose="00000400000000000000" pitchFamily="2" charset="-78"/>
              </a:rPr>
              <a:t>معایب </a:t>
            </a:r>
            <a:r>
              <a:rPr lang="fa-IR" sz="2800" b="1" dirty="0">
                <a:solidFill>
                  <a:srgbClr val="FF0000"/>
                </a:solidFill>
                <a:latin typeface="Times New Roman" panose="02020603050405020304" pitchFamily="18" charset="0"/>
                <a:ea typeface="Times New Roman" panose="02020603050405020304" pitchFamily="18" charset="0"/>
                <a:cs typeface="B Zar" panose="00000400000000000000" pitchFamily="2" charset="-78"/>
              </a:rPr>
              <a:t>خاك‌ورزي </a:t>
            </a:r>
            <a:r>
              <a:rPr lang="fa-IR" sz="2800" b="1" dirty="0" smtClean="0">
                <a:solidFill>
                  <a:srgbClr val="FF0000"/>
                </a:solidFill>
                <a:latin typeface="Times New Roman" panose="02020603050405020304" pitchFamily="18" charset="0"/>
                <a:ea typeface="Times New Roman" panose="02020603050405020304" pitchFamily="18" charset="0"/>
                <a:cs typeface="B Zar" panose="00000400000000000000" pitchFamily="2" charset="-78"/>
              </a:rPr>
              <a:t>حفاظتي</a:t>
            </a:r>
            <a:endParaRPr lang="en-US" sz="2800" dirty="0">
              <a:solidFill>
                <a:srgbClr val="FF00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07819004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45141" y="670236"/>
            <a:ext cx="5198859" cy="3551742"/>
          </a:xfrm>
          <a:prstGeom prst="rect">
            <a:avLst/>
          </a:prstGeom>
        </p:spPr>
        <p:txBody>
          <a:bodyPr wrap="none">
            <a:spAutoFit/>
          </a:bodyPr>
          <a:lstStyle/>
          <a:p>
            <a:pPr marL="742950" lvl="1" indent="-285750" algn="r" rtl="1">
              <a:spcBef>
                <a:spcPct val="20000"/>
              </a:spcBef>
              <a:buFontTx/>
              <a:buChar char="–"/>
            </a:pPr>
            <a:r>
              <a:rPr lang="fa-IR" altLang="en-US" sz="2800" noProof="0" dirty="0" smtClean="0">
                <a:solidFill>
                  <a:schemeClr val="accent1">
                    <a:lumMod val="50000"/>
                  </a:schemeClr>
                </a:solidFill>
                <a:latin typeface="Arial"/>
                <a:cs typeface="B Mitra" panose="00000400000000000000" pitchFamily="2" charset="-78"/>
              </a:rPr>
              <a:t>حداقل خاکورزی</a:t>
            </a:r>
            <a:r>
              <a:rPr lang="en-US" altLang="en-US" sz="2400" b="1" dirty="0">
                <a:solidFill>
                  <a:schemeClr val="accent1">
                    <a:lumMod val="50000"/>
                  </a:schemeClr>
                </a:solidFill>
                <a:cs typeface="B Nazanin" panose="00000400000000000000" pitchFamily="2" charset="-78"/>
              </a:rPr>
              <a:t> </a:t>
            </a:r>
            <a:r>
              <a:rPr lang="en-US" altLang="en-US" sz="2400" kern="0" dirty="0">
                <a:solidFill>
                  <a:schemeClr val="accent1">
                    <a:lumMod val="50000"/>
                  </a:schemeClr>
                </a:solidFill>
                <a:latin typeface="Times New Roman"/>
                <a:cs typeface="Arial"/>
              </a:rPr>
              <a:t>Minimum </a:t>
            </a:r>
            <a:r>
              <a:rPr lang="en-US" altLang="en-US" sz="2400" kern="0" dirty="0" smtClean="0">
                <a:solidFill>
                  <a:schemeClr val="accent1">
                    <a:lumMod val="50000"/>
                  </a:schemeClr>
                </a:solidFill>
                <a:latin typeface="Times New Roman"/>
                <a:cs typeface="Arial"/>
              </a:rPr>
              <a:t>tillage </a:t>
            </a:r>
            <a:endParaRPr lang="fa-IR" altLang="en-US" sz="2400" kern="0" dirty="0">
              <a:solidFill>
                <a:schemeClr val="accent1">
                  <a:lumMod val="50000"/>
                </a:schemeClr>
              </a:solidFill>
              <a:latin typeface="Times New Roman"/>
              <a:cs typeface="Arial"/>
            </a:endParaRPr>
          </a:p>
          <a:p>
            <a:pPr marL="742950" lvl="1" indent="-285750" algn="r" rtl="1">
              <a:spcBef>
                <a:spcPct val="20000"/>
              </a:spcBef>
              <a:buFontTx/>
              <a:buChar char="–"/>
            </a:pPr>
            <a:r>
              <a:rPr lang="fa-IR" altLang="en-US" sz="2800" dirty="0">
                <a:solidFill>
                  <a:schemeClr val="accent1">
                    <a:lumMod val="50000"/>
                  </a:schemeClr>
                </a:solidFill>
                <a:latin typeface="Arial"/>
                <a:cs typeface="B Mitra" panose="00000400000000000000" pitchFamily="2" charset="-78"/>
              </a:rPr>
              <a:t>خاکورزی </a:t>
            </a:r>
            <a:r>
              <a:rPr lang="fa-IR" altLang="en-US" sz="2800" dirty="0" smtClean="0">
                <a:solidFill>
                  <a:schemeClr val="accent1">
                    <a:lumMod val="50000"/>
                  </a:schemeClr>
                </a:solidFill>
                <a:latin typeface="Arial"/>
                <a:cs typeface="B Mitra" panose="00000400000000000000" pitchFamily="2" charset="-78"/>
              </a:rPr>
              <a:t>پوششی</a:t>
            </a:r>
            <a:r>
              <a:rPr lang="en-US" altLang="en-US" sz="2800" dirty="0" smtClean="0">
                <a:solidFill>
                  <a:schemeClr val="accent1">
                    <a:lumMod val="50000"/>
                  </a:schemeClr>
                </a:solidFill>
                <a:latin typeface="Arial"/>
                <a:cs typeface="B Mitra" panose="00000400000000000000" pitchFamily="2" charset="-78"/>
              </a:rPr>
              <a:t> </a:t>
            </a:r>
            <a:r>
              <a:rPr lang="en-US" altLang="en-US" sz="2400" kern="0" dirty="0">
                <a:solidFill>
                  <a:schemeClr val="accent1">
                    <a:lumMod val="50000"/>
                  </a:schemeClr>
                </a:solidFill>
                <a:latin typeface="Times New Roman"/>
                <a:cs typeface="Arial"/>
              </a:rPr>
              <a:t>Mulch tillage</a:t>
            </a:r>
            <a:endParaRPr lang="fa-IR" altLang="en-US" sz="2400" kern="0" dirty="0">
              <a:solidFill>
                <a:schemeClr val="accent1">
                  <a:lumMod val="50000"/>
                </a:schemeClr>
              </a:solidFill>
              <a:latin typeface="Times New Roman"/>
              <a:cs typeface="Arial"/>
            </a:endParaRPr>
          </a:p>
          <a:p>
            <a:pPr marL="742950" lvl="1" indent="-285750" algn="r" rtl="1">
              <a:spcBef>
                <a:spcPct val="20000"/>
              </a:spcBef>
              <a:buFontTx/>
              <a:buChar char="–"/>
            </a:pPr>
            <a:r>
              <a:rPr lang="fa-IR" altLang="en-US" sz="2800" dirty="0">
                <a:solidFill>
                  <a:schemeClr val="accent1">
                    <a:lumMod val="50000"/>
                  </a:schemeClr>
                </a:solidFill>
                <a:latin typeface="Arial"/>
                <a:cs typeface="B Mitra" panose="00000400000000000000" pitchFamily="2" charset="-78"/>
              </a:rPr>
              <a:t>خاکورزی </a:t>
            </a:r>
            <a:r>
              <a:rPr lang="fa-IR" altLang="en-US" sz="2800" dirty="0" smtClean="0">
                <a:solidFill>
                  <a:schemeClr val="accent1">
                    <a:lumMod val="50000"/>
                  </a:schemeClr>
                </a:solidFill>
                <a:latin typeface="Arial"/>
                <a:cs typeface="B Mitra" panose="00000400000000000000" pitchFamily="2" charset="-78"/>
              </a:rPr>
              <a:t>نواری </a:t>
            </a:r>
            <a:r>
              <a:rPr lang="en-US" altLang="en-US" sz="2400" kern="0" dirty="0">
                <a:solidFill>
                  <a:schemeClr val="accent1">
                    <a:lumMod val="50000"/>
                  </a:schemeClr>
                </a:solidFill>
                <a:latin typeface="Times New Roman"/>
                <a:cs typeface="Arial"/>
              </a:rPr>
              <a:t>Strip tillage</a:t>
            </a:r>
            <a:r>
              <a:rPr lang="fa-IR" altLang="en-US" sz="2400" kern="0" dirty="0">
                <a:solidFill>
                  <a:schemeClr val="accent1">
                    <a:lumMod val="50000"/>
                  </a:schemeClr>
                </a:solidFill>
                <a:latin typeface="Times New Roman"/>
                <a:cs typeface="Arial"/>
              </a:rPr>
              <a:t> </a:t>
            </a:r>
          </a:p>
          <a:p>
            <a:pPr marL="742950" lvl="1" indent="-285750" algn="r" rtl="1">
              <a:spcBef>
                <a:spcPct val="20000"/>
              </a:spcBef>
              <a:buFontTx/>
              <a:buChar char="–"/>
            </a:pPr>
            <a:r>
              <a:rPr lang="fa-IR" altLang="en-US" sz="2800" dirty="0">
                <a:solidFill>
                  <a:schemeClr val="accent1">
                    <a:lumMod val="50000"/>
                  </a:schemeClr>
                </a:solidFill>
                <a:latin typeface="Arial"/>
                <a:cs typeface="B Mitra" panose="00000400000000000000" pitchFamily="2" charset="-78"/>
              </a:rPr>
              <a:t>خاکورزی جوی و </a:t>
            </a:r>
            <a:r>
              <a:rPr lang="fa-IR" altLang="en-US" sz="2800" dirty="0" smtClean="0">
                <a:solidFill>
                  <a:schemeClr val="accent1">
                    <a:lumMod val="50000"/>
                  </a:schemeClr>
                </a:solidFill>
                <a:latin typeface="Arial"/>
                <a:cs typeface="B Mitra" panose="00000400000000000000" pitchFamily="2" charset="-78"/>
              </a:rPr>
              <a:t>پشته‌ای</a:t>
            </a:r>
            <a:r>
              <a:rPr lang="en-US" altLang="en-US" sz="2800" dirty="0" smtClean="0">
                <a:solidFill>
                  <a:schemeClr val="accent1">
                    <a:lumMod val="50000"/>
                  </a:schemeClr>
                </a:solidFill>
                <a:latin typeface="Arial"/>
                <a:cs typeface="B Mitra" panose="00000400000000000000" pitchFamily="2" charset="-78"/>
              </a:rPr>
              <a:t> </a:t>
            </a:r>
            <a:r>
              <a:rPr lang="en-US" altLang="en-US" sz="2400" kern="0" dirty="0" smtClean="0">
                <a:solidFill>
                  <a:schemeClr val="accent1">
                    <a:lumMod val="50000"/>
                  </a:schemeClr>
                </a:solidFill>
                <a:latin typeface="Times New Roman"/>
                <a:cs typeface="Arial"/>
              </a:rPr>
              <a:t>Ridge tillage</a:t>
            </a:r>
          </a:p>
          <a:p>
            <a:pPr marL="742950" lvl="1" indent="-285750" algn="r" rtl="1">
              <a:spcBef>
                <a:spcPct val="20000"/>
              </a:spcBef>
              <a:buFontTx/>
              <a:buChar char="–"/>
            </a:pPr>
            <a:r>
              <a:rPr lang="fa-IR" altLang="en-US" sz="2800" dirty="0">
                <a:solidFill>
                  <a:schemeClr val="accent1">
                    <a:lumMod val="50000"/>
                  </a:schemeClr>
                </a:solidFill>
                <a:latin typeface="Arial"/>
                <a:cs typeface="B Mitra" panose="00000400000000000000" pitchFamily="2" charset="-78"/>
              </a:rPr>
              <a:t>بی خاکورزی (بدون خاکورزی) </a:t>
            </a:r>
            <a:r>
              <a:rPr lang="en-US" altLang="en-US" sz="2400" kern="0" dirty="0">
                <a:solidFill>
                  <a:schemeClr val="accent1">
                    <a:lumMod val="50000"/>
                  </a:schemeClr>
                </a:solidFill>
                <a:latin typeface="Times New Roman"/>
                <a:cs typeface="Arial"/>
              </a:rPr>
              <a:t>No tillage</a:t>
            </a:r>
          </a:p>
          <a:p>
            <a:pPr marL="742950" lvl="1" indent="-285750" algn="r" rtl="1">
              <a:spcBef>
                <a:spcPct val="20000"/>
              </a:spcBef>
              <a:buFontTx/>
              <a:buChar char="–"/>
            </a:pPr>
            <a:endParaRPr lang="fa-IR" altLang="en-US" sz="2400" kern="0" dirty="0">
              <a:solidFill>
                <a:schemeClr val="accent1">
                  <a:lumMod val="50000"/>
                </a:schemeClr>
              </a:solidFill>
              <a:latin typeface="Times New Roman"/>
              <a:cs typeface="Arial"/>
            </a:endParaRPr>
          </a:p>
          <a:p>
            <a:pPr marL="742950" lvl="1" indent="-285750" algn="r" rtl="1">
              <a:spcBef>
                <a:spcPct val="20000"/>
              </a:spcBef>
              <a:buFontTx/>
              <a:buChar char="–"/>
            </a:pPr>
            <a:endParaRPr lang="fa-IR" altLang="en-US" sz="2800" dirty="0">
              <a:solidFill>
                <a:schemeClr val="accent1">
                  <a:lumMod val="50000"/>
                </a:schemeClr>
              </a:solidFill>
              <a:latin typeface="Arial"/>
              <a:cs typeface="B Mitra" panose="00000400000000000000" pitchFamily="2" charset="-78"/>
            </a:endParaRPr>
          </a:p>
        </p:txBody>
      </p:sp>
      <p:sp>
        <p:nvSpPr>
          <p:cNvPr id="3" name="Rectangle 2"/>
          <p:cNvSpPr/>
          <p:nvPr/>
        </p:nvSpPr>
        <p:spPr>
          <a:xfrm>
            <a:off x="152400" y="159327"/>
            <a:ext cx="8797601" cy="510909"/>
          </a:xfrm>
          <a:prstGeom prst="rect">
            <a:avLst/>
          </a:prstGeom>
        </p:spPr>
        <p:txBody>
          <a:bodyPr wrap="none">
            <a:spAutoFit/>
          </a:bodyPr>
          <a:lstStyle/>
          <a:p>
            <a:pPr marL="342900" lvl="0" indent="-342900" algn="r" rtl="1">
              <a:lnSpc>
                <a:spcPct val="80000"/>
              </a:lnSpc>
              <a:spcBef>
                <a:spcPct val="20000"/>
              </a:spcBef>
            </a:pPr>
            <a:r>
              <a:rPr lang="fa-IR" altLang="en-US" sz="3200" b="1" kern="0" dirty="0" smtClean="0">
                <a:solidFill>
                  <a:srgbClr val="FF0000"/>
                </a:solidFill>
                <a:latin typeface="Times New Roman"/>
                <a:cs typeface="B Nazanin" panose="00000400000000000000" pitchFamily="2" charset="-78"/>
              </a:rPr>
              <a:t>روش‌های خاکورزی حفاظتی</a:t>
            </a:r>
            <a:r>
              <a:rPr lang="en-US" altLang="en-US" sz="3200" b="1" kern="0" dirty="0" smtClean="0">
                <a:solidFill>
                  <a:srgbClr val="FF0000"/>
                </a:solidFill>
                <a:latin typeface="Times New Roman"/>
                <a:cs typeface="B Nazanin" panose="00000400000000000000" pitchFamily="2" charset="-78"/>
              </a:rPr>
              <a:t> </a:t>
            </a:r>
            <a:r>
              <a:rPr lang="en-US" altLang="en-US" sz="2800" b="1" kern="0" dirty="0" err="1" smtClean="0">
                <a:solidFill>
                  <a:srgbClr val="FF0000"/>
                </a:solidFill>
                <a:latin typeface="Times New Roman"/>
                <a:cs typeface="B Nazanin" panose="00000400000000000000" pitchFamily="2" charset="-78"/>
              </a:rPr>
              <a:t>ConservationTillage</a:t>
            </a:r>
            <a:r>
              <a:rPr lang="en-US" altLang="en-US" sz="2800" b="1" kern="0" dirty="0" smtClean="0">
                <a:solidFill>
                  <a:srgbClr val="FF0000"/>
                </a:solidFill>
                <a:latin typeface="Times New Roman"/>
                <a:cs typeface="B Nazanin" panose="00000400000000000000" pitchFamily="2" charset="-78"/>
              </a:rPr>
              <a:t> Practices</a:t>
            </a:r>
            <a:r>
              <a:rPr lang="fa-IR" altLang="en-US" sz="2800" b="1" kern="0" dirty="0" smtClean="0">
                <a:solidFill>
                  <a:srgbClr val="FF0000"/>
                </a:solidFill>
                <a:latin typeface="Times New Roman"/>
                <a:cs typeface="B Nazanin" panose="00000400000000000000" pitchFamily="2" charset="-78"/>
              </a:rPr>
              <a:t> </a:t>
            </a:r>
            <a:endParaRPr lang="fa-IR" altLang="en-US" sz="2800" b="1" kern="0" dirty="0">
              <a:solidFill>
                <a:srgbClr val="FF0000"/>
              </a:solidFill>
              <a:latin typeface="Times New Roman"/>
              <a:cs typeface="B Nazanin" panose="00000400000000000000" pitchFamily="2" charset="-78"/>
            </a:endParaRPr>
          </a:p>
        </p:txBody>
      </p:sp>
      <p:pic>
        <p:nvPicPr>
          <p:cNvPr id="4" name="Picture 1029" descr="pw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819400"/>
            <a:ext cx="3879850" cy="347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25077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2"/>
          <p:cNvSpPr txBox="1">
            <a:spLocks noChangeArrowheads="1"/>
          </p:cNvSpPr>
          <p:nvPr/>
        </p:nvSpPr>
        <p:spPr bwMode="auto">
          <a:xfrm>
            <a:off x="381000" y="1295400"/>
            <a:ext cx="8229600" cy="312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r" rtl="1" eaLnBrk="0" fontAlgn="base" hangingPunct="0">
              <a:spcBef>
                <a:spcPct val="20000"/>
              </a:spcBef>
              <a:spcAft>
                <a:spcPct val="0"/>
              </a:spcAft>
              <a:buChar char="•"/>
              <a:defRPr sz="3200">
                <a:solidFill>
                  <a:schemeClr val="tx1"/>
                </a:solidFill>
                <a:latin typeface="+mn-lt"/>
                <a:ea typeface="+mn-ea"/>
                <a:cs typeface="+mn-cs"/>
              </a:defRPr>
            </a:lvl1pPr>
            <a:lvl2pPr marL="742950" indent="-285750" algn="r" rtl="1" eaLnBrk="0" fontAlgn="base" hangingPunct="0">
              <a:spcBef>
                <a:spcPct val="20000"/>
              </a:spcBef>
              <a:spcAft>
                <a:spcPct val="0"/>
              </a:spcAft>
              <a:buChar char="–"/>
              <a:defRPr sz="2800">
                <a:solidFill>
                  <a:schemeClr val="tx1"/>
                </a:solidFill>
                <a:latin typeface="+mn-lt"/>
                <a:cs typeface="+mn-cs"/>
              </a:defRPr>
            </a:lvl2pPr>
            <a:lvl3pPr marL="1143000" indent="-228600" algn="r" rtl="1" eaLnBrk="0" fontAlgn="base" hangingPunct="0">
              <a:spcBef>
                <a:spcPct val="20000"/>
              </a:spcBef>
              <a:spcAft>
                <a:spcPct val="0"/>
              </a:spcAft>
              <a:buChar char="•"/>
              <a:defRPr sz="2400">
                <a:solidFill>
                  <a:schemeClr val="tx1"/>
                </a:solidFill>
                <a:latin typeface="+mn-lt"/>
                <a:cs typeface="+mn-cs"/>
              </a:defRPr>
            </a:lvl3pPr>
            <a:lvl4pPr marL="1600200" indent="-228600" algn="r" rtl="1" eaLnBrk="0" fontAlgn="base" hangingPunct="0">
              <a:spcBef>
                <a:spcPct val="20000"/>
              </a:spcBef>
              <a:spcAft>
                <a:spcPct val="0"/>
              </a:spcAft>
              <a:buChar char="–"/>
              <a:defRPr sz="2000">
                <a:solidFill>
                  <a:schemeClr val="tx1"/>
                </a:solidFill>
                <a:latin typeface="+mn-lt"/>
                <a:cs typeface="+mn-cs"/>
              </a:defRPr>
            </a:lvl4pPr>
            <a:lvl5pPr marL="2057400" indent="-228600" algn="r" rtl="1" eaLnBrk="0" fontAlgn="base" hangingPunct="0">
              <a:spcBef>
                <a:spcPct val="20000"/>
              </a:spcBef>
              <a:spcAft>
                <a:spcPct val="0"/>
              </a:spcAft>
              <a:buChar char="»"/>
              <a:defRPr sz="2000">
                <a:solidFill>
                  <a:schemeClr val="tx1"/>
                </a:solidFill>
                <a:latin typeface="+mn-lt"/>
                <a:cs typeface="+mn-cs"/>
              </a:defRPr>
            </a:lvl5pPr>
            <a:lvl6pPr marL="2514600" indent="-228600" algn="r" rtl="1" fontAlgn="base">
              <a:spcBef>
                <a:spcPct val="20000"/>
              </a:spcBef>
              <a:spcAft>
                <a:spcPct val="0"/>
              </a:spcAft>
              <a:buChar char="»"/>
              <a:defRPr sz="2000">
                <a:solidFill>
                  <a:schemeClr val="tx1"/>
                </a:solidFill>
                <a:latin typeface="+mn-lt"/>
                <a:cs typeface="+mn-cs"/>
              </a:defRPr>
            </a:lvl6pPr>
            <a:lvl7pPr marL="2971800" indent="-228600" algn="r" rtl="1" fontAlgn="base">
              <a:spcBef>
                <a:spcPct val="20000"/>
              </a:spcBef>
              <a:spcAft>
                <a:spcPct val="0"/>
              </a:spcAft>
              <a:buChar char="»"/>
              <a:defRPr sz="2000">
                <a:solidFill>
                  <a:schemeClr val="tx1"/>
                </a:solidFill>
                <a:latin typeface="+mn-lt"/>
                <a:cs typeface="+mn-cs"/>
              </a:defRPr>
            </a:lvl7pPr>
            <a:lvl8pPr marL="3429000" indent="-228600" algn="r" rtl="1" fontAlgn="base">
              <a:spcBef>
                <a:spcPct val="20000"/>
              </a:spcBef>
              <a:spcAft>
                <a:spcPct val="0"/>
              </a:spcAft>
              <a:buChar char="»"/>
              <a:defRPr sz="2000">
                <a:solidFill>
                  <a:schemeClr val="tx1"/>
                </a:solidFill>
                <a:latin typeface="+mn-lt"/>
                <a:cs typeface="+mn-cs"/>
              </a:defRPr>
            </a:lvl8pPr>
            <a:lvl9pPr marL="3886200" indent="-228600" algn="r" rtl="1" fontAlgn="base">
              <a:spcBef>
                <a:spcPct val="20000"/>
              </a:spcBef>
              <a:spcAft>
                <a:spcPct val="0"/>
              </a:spcAft>
              <a:buChar char="»"/>
              <a:defRPr sz="2000">
                <a:solidFill>
                  <a:schemeClr val="tx1"/>
                </a:solidFill>
                <a:latin typeface="+mn-lt"/>
                <a:cs typeface="+mn-cs"/>
              </a:defRPr>
            </a:lvl9pPr>
          </a:lstStyle>
          <a:p>
            <a:pPr eaLnBrk="1" hangingPunct="1">
              <a:lnSpc>
                <a:spcPct val="150000"/>
              </a:lnSpc>
            </a:pPr>
            <a:r>
              <a:rPr lang="fa-IR" altLang="en-US" sz="2800" b="1" kern="0" dirty="0" smtClean="0">
                <a:cs typeface="B Nazanin" panose="00000400000000000000" pitchFamily="2" charset="-78"/>
              </a:rPr>
              <a:t>كشاورزي پايدار </a:t>
            </a:r>
            <a:r>
              <a:rPr lang="en-US" altLang="en-US" sz="2800" b="1" kern="0" dirty="0" smtClean="0">
                <a:cs typeface="B Nazanin" panose="00000400000000000000" pitchFamily="2" charset="-78"/>
              </a:rPr>
              <a:t>Sustainable farming </a:t>
            </a:r>
            <a:r>
              <a:rPr lang="fa-IR" altLang="en-US" sz="2800" b="1" kern="0" dirty="0" smtClean="0">
                <a:cs typeface="B Nazanin" panose="00000400000000000000" pitchFamily="2" charset="-78"/>
              </a:rPr>
              <a:t> </a:t>
            </a:r>
          </a:p>
          <a:p>
            <a:pPr eaLnBrk="1" hangingPunct="1">
              <a:lnSpc>
                <a:spcPct val="150000"/>
              </a:lnSpc>
            </a:pPr>
            <a:r>
              <a:rPr lang="fa-IR" altLang="en-US" sz="2800" b="1" kern="0" dirty="0" smtClean="0">
                <a:cs typeface="B Nazanin" panose="00000400000000000000" pitchFamily="2" charset="-78"/>
              </a:rPr>
              <a:t>كاهش انرژي مصرفي</a:t>
            </a:r>
          </a:p>
          <a:p>
            <a:pPr eaLnBrk="1" hangingPunct="1">
              <a:lnSpc>
                <a:spcPct val="150000"/>
              </a:lnSpc>
            </a:pPr>
            <a:r>
              <a:rPr lang="fa-IR" altLang="en-US" sz="2800" b="1" kern="0" dirty="0" smtClean="0">
                <a:cs typeface="B Nazanin" panose="00000400000000000000" pitchFamily="2" charset="-78"/>
              </a:rPr>
              <a:t>حفاظت خاك و رطوبت و كاهش فرسايش</a:t>
            </a:r>
          </a:p>
          <a:p>
            <a:pPr eaLnBrk="1" hangingPunct="1">
              <a:lnSpc>
                <a:spcPct val="150000"/>
              </a:lnSpc>
            </a:pPr>
            <a:r>
              <a:rPr lang="fa-IR" altLang="en-US" sz="2800" b="1" kern="0" dirty="0" smtClean="0">
                <a:cs typeface="B Nazanin" panose="00000400000000000000" pitchFamily="2" charset="-78"/>
              </a:rPr>
              <a:t>تهيه بستر بذر با كمترين ميزان بهم خوردگي خاك</a:t>
            </a:r>
          </a:p>
          <a:p>
            <a:pPr eaLnBrk="1" hangingPunct="1">
              <a:lnSpc>
                <a:spcPct val="150000"/>
              </a:lnSpc>
            </a:pPr>
            <a:r>
              <a:rPr lang="fa-IR" altLang="en-US" sz="2800" b="1" kern="0" dirty="0">
                <a:cs typeface="B Nazanin" panose="00000400000000000000" pitchFamily="2" charset="-78"/>
              </a:rPr>
              <a:t>به حداقل رساندن تردد ماشين آلات</a:t>
            </a:r>
            <a:endParaRPr lang="en-US" altLang="en-US" sz="2800" b="1" kern="0" dirty="0">
              <a:cs typeface="B Nazanin" panose="00000400000000000000" pitchFamily="2" charset="-78"/>
            </a:endParaRPr>
          </a:p>
        </p:txBody>
      </p:sp>
      <p:sp>
        <p:nvSpPr>
          <p:cNvPr id="4" name="Rectangle 10"/>
          <p:cNvSpPr txBox="1">
            <a:spLocks noChangeArrowheads="1"/>
          </p:cNvSpPr>
          <p:nvPr/>
        </p:nvSpPr>
        <p:spPr>
          <a:xfrm>
            <a:off x="990600" y="34636"/>
            <a:ext cx="7772400" cy="563562"/>
          </a:xfrm>
          <a:prstGeom prst="rect">
            <a:avLst/>
          </a:prstGeom>
          <a:noFill/>
        </p:spPr>
        <p:txBody>
          <a:bodyPr/>
          <a:lstStyle>
            <a:lvl1pPr algn="l" defTabSz="914355" rtl="1" eaLnBrk="1" latinLnBrk="0" hangingPunct="1">
              <a:lnSpc>
                <a:spcPct val="90000"/>
              </a:lnSpc>
              <a:spcBef>
                <a:spcPct val="0"/>
              </a:spcBef>
              <a:buNone/>
              <a:defRPr sz="4400" kern="1200">
                <a:solidFill>
                  <a:schemeClr val="tx1"/>
                </a:solidFill>
                <a:latin typeface="+mj-lt"/>
                <a:ea typeface="+mj-ea"/>
                <a:cs typeface="+mj-cs"/>
              </a:defRPr>
            </a:lvl1pPr>
          </a:lstStyle>
          <a:p>
            <a:pPr algn="ctr" fontAlgn="auto">
              <a:spcAft>
                <a:spcPts val="0"/>
              </a:spcAft>
            </a:pPr>
            <a:r>
              <a:rPr lang="fa-IR" altLang="en-US" sz="3200" b="1" dirty="0" smtClean="0">
                <a:solidFill>
                  <a:srgbClr val="FF0000"/>
                </a:solidFill>
                <a:cs typeface="B Zar" panose="00000400000000000000" pitchFamily="2" charset="-78"/>
              </a:rPr>
              <a:t>اهداف سيستم هاي خاكورزي نوين</a:t>
            </a:r>
            <a:endParaRPr lang="en-US" altLang="en-US" sz="3200" b="1" dirty="0" smtClean="0">
              <a:solidFill>
                <a:srgbClr val="FF0000"/>
              </a:solidFill>
              <a:cs typeface="B Zar" panose="00000400000000000000" pitchFamily="2" charset="-78"/>
            </a:endParaRPr>
          </a:p>
        </p:txBody>
      </p:sp>
    </p:spTree>
    <p:extLst>
      <p:ext uri="{BB962C8B-B14F-4D97-AF65-F5344CB8AC3E}">
        <p14:creationId xmlns:p14="http://schemas.microsoft.com/office/powerpoint/2010/main" val="61186480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44693" y="0"/>
            <a:ext cx="5995552" cy="584775"/>
          </a:xfrm>
          <a:prstGeom prst="rect">
            <a:avLst/>
          </a:prstGeom>
        </p:spPr>
        <p:txBody>
          <a:bodyPr wrap="none">
            <a:spAutoFit/>
          </a:bodyPr>
          <a:lstStyle/>
          <a:p>
            <a:pPr lvl="1" algn="r" rtl="1">
              <a:spcBef>
                <a:spcPct val="20000"/>
              </a:spcBef>
            </a:pPr>
            <a:r>
              <a:rPr lang="fa-IR" altLang="en-US" sz="3200" b="1" dirty="0" smtClean="0">
                <a:solidFill>
                  <a:srgbClr val="FF0000"/>
                </a:solidFill>
                <a:latin typeface="Arial"/>
                <a:cs typeface="B Mitra" panose="00000400000000000000" pitchFamily="2" charset="-78"/>
              </a:rPr>
              <a:t>حداقل </a:t>
            </a:r>
            <a:r>
              <a:rPr lang="fa-IR" altLang="en-US" sz="3200" b="1" dirty="0">
                <a:solidFill>
                  <a:srgbClr val="FF0000"/>
                </a:solidFill>
                <a:latin typeface="Arial"/>
                <a:cs typeface="B Mitra" panose="00000400000000000000" pitchFamily="2" charset="-78"/>
              </a:rPr>
              <a:t>خاکورزی</a:t>
            </a:r>
            <a:r>
              <a:rPr lang="en-US" altLang="en-US" sz="3200" b="1" dirty="0">
                <a:solidFill>
                  <a:srgbClr val="FF0000"/>
                </a:solidFill>
                <a:cs typeface="B Nazanin" panose="00000400000000000000" pitchFamily="2" charset="-78"/>
              </a:rPr>
              <a:t> </a:t>
            </a:r>
            <a:r>
              <a:rPr lang="en-US" altLang="en-US" sz="3200" b="1" kern="0" dirty="0">
                <a:solidFill>
                  <a:srgbClr val="FF0000"/>
                </a:solidFill>
                <a:latin typeface="Times New Roman"/>
                <a:cs typeface="Arial"/>
              </a:rPr>
              <a:t>Minimum tillage </a:t>
            </a:r>
            <a:endParaRPr lang="fa-IR" altLang="en-US" sz="3200" b="1" kern="0" dirty="0">
              <a:solidFill>
                <a:srgbClr val="FF0000"/>
              </a:solidFill>
              <a:latin typeface="Times New Roman"/>
              <a:cs typeface="Arial"/>
            </a:endParaRPr>
          </a:p>
        </p:txBody>
      </p:sp>
      <p:sp>
        <p:nvSpPr>
          <p:cNvPr id="4" name="Rectangle 3"/>
          <p:cNvSpPr/>
          <p:nvPr/>
        </p:nvSpPr>
        <p:spPr>
          <a:xfrm>
            <a:off x="20782" y="762000"/>
            <a:ext cx="9144000" cy="5421997"/>
          </a:xfrm>
          <a:prstGeom prst="rect">
            <a:avLst/>
          </a:prstGeom>
        </p:spPr>
        <p:txBody>
          <a:bodyPr wrap="square">
            <a:spAutoFit/>
          </a:bodyPr>
          <a:lstStyle/>
          <a:p>
            <a:pPr lvl="0" algn="justLow" rtl="1"/>
            <a:r>
              <a:rPr lang="fa-IR" altLang="en-US" sz="2400" b="1" dirty="0" smtClean="0">
                <a:solidFill>
                  <a:srgbClr val="000000"/>
                </a:solidFill>
                <a:cs typeface="B Nazanin" panose="00000400000000000000" pitchFamily="2" charset="-78"/>
              </a:rPr>
              <a:t>این روش به نام </a:t>
            </a:r>
            <a:r>
              <a:rPr lang="fa-IR" altLang="en-US" sz="2400" b="1" dirty="0" smtClean="0">
                <a:solidFill>
                  <a:srgbClr val="7030A0"/>
                </a:solidFill>
                <a:cs typeface="B Nazanin" panose="00000400000000000000" pitchFamily="2" charset="-78"/>
              </a:rPr>
              <a:t>کمینه خاکورزی </a:t>
            </a:r>
            <a:r>
              <a:rPr lang="en-US" altLang="en-US" sz="2400" b="1" dirty="0" smtClean="0">
                <a:solidFill>
                  <a:srgbClr val="7030A0"/>
                </a:solidFill>
                <a:cs typeface="B Nazanin" panose="00000400000000000000" pitchFamily="2" charset="-78"/>
              </a:rPr>
              <a:t>Reduced Tillage</a:t>
            </a:r>
            <a:r>
              <a:rPr lang="fa-IR" altLang="en-US" sz="2400" b="1" dirty="0" smtClean="0">
                <a:solidFill>
                  <a:srgbClr val="000000"/>
                </a:solidFill>
                <a:cs typeface="B Nazanin" panose="00000400000000000000" pitchFamily="2" charset="-78"/>
              </a:rPr>
              <a:t> هم نامیده می‌شود.</a:t>
            </a:r>
          </a:p>
          <a:p>
            <a:pPr marL="342900" lvl="0" indent="-342900" algn="justLow" rtl="1">
              <a:lnSpc>
                <a:spcPts val="3500"/>
              </a:lnSpc>
              <a:buFont typeface="Arial" panose="020B0604020202020204" pitchFamily="34" charset="0"/>
              <a:buChar char="•"/>
            </a:pPr>
            <a:r>
              <a:rPr lang="fa-IR" altLang="en-US" sz="2400" b="1" dirty="0" smtClean="0">
                <a:solidFill>
                  <a:srgbClr val="000000"/>
                </a:solidFill>
                <a:cs typeface="B Nazanin" panose="00000400000000000000" pitchFamily="2" charset="-78"/>
              </a:rPr>
              <a:t>در </a:t>
            </a:r>
            <a:r>
              <a:rPr lang="fa-IR" altLang="en-US" sz="2400" b="1" dirty="0">
                <a:solidFill>
                  <a:srgbClr val="000000"/>
                </a:solidFill>
                <a:cs typeface="B Nazanin" panose="00000400000000000000" pitchFamily="2" charset="-78"/>
              </a:rPr>
              <a:t>اين </a:t>
            </a:r>
            <a:r>
              <a:rPr lang="fa-IR" altLang="en-US" sz="2400" b="1" dirty="0" smtClean="0">
                <a:solidFill>
                  <a:srgbClr val="000000"/>
                </a:solidFill>
                <a:cs typeface="B Nazanin" panose="00000400000000000000" pitchFamily="2" charset="-78"/>
              </a:rPr>
              <a:t>روش خاکورزی، جهت تهیه بستر بذر از حداقل عملیات خاکوری استفاده می‌شود. </a:t>
            </a:r>
          </a:p>
          <a:p>
            <a:pPr marL="342900" lvl="0" indent="-342900" algn="justLow" rtl="1">
              <a:buFont typeface="Arial" panose="020B0604020202020204" pitchFamily="34" charset="0"/>
              <a:buChar char="•"/>
            </a:pPr>
            <a:r>
              <a:rPr lang="fa-IR" altLang="en-US" sz="2400" b="1" dirty="0" smtClean="0">
                <a:solidFill>
                  <a:srgbClr val="000000"/>
                </a:solidFill>
                <a:cs typeface="B Nazanin" panose="00000400000000000000" pitchFamily="2" charset="-78"/>
              </a:rPr>
              <a:t>در این سیستم خاکورزی به منظور کاهش انرژی مصرفی، حفظ ساختمان خاک و رطوبت خاک، تعداد عملیات و شدت عملیات کاهش می‌یابد. </a:t>
            </a:r>
          </a:p>
          <a:p>
            <a:pPr marL="342900" lvl="0" indent="-342900" algn="justLow" rtl="1">
              <a:buFont typeface="Arial" panose="020B0604020202020204" pitchFamily="34" charset="0"/>
              <a:buChar char="•"/>
            </a:pPr>
            <a:r>
              <a:rPr lang="fa-IR" altLang="en-US" sz="2400" b="1" dirty="0" smtClean="0">
                <a:solidFill>
                  <a:srgbClr val="000000"/>
                </a:solidFill>
                <a:cs typeface="B Nazanin" panose="00000400000000000000" pitchFamily="2" charset="-78"/>
              </a:rPr>
              <a:t>در این روش پس از کاشت 15 تا 30 درصد سطح خاک با بقایای گیاهی پوشانده می‌شود. </a:t>
            </a:r>
          </a:p>
          <a:p>
            <a:pPr marL="342900" lvl="0" indent="-342900" algn="justLow" rtl="1">
              <a:lnSpc>
                <a:spcPct val="150000"/>
              </a:lnSpc>
              <a:buFont typeface="Arial" panose="020B0604020202020204" pitchFamily="34" charset="0"/>
              <a:buChar char="•"/>
            </a:pPr>
            <a:r>
              <a:rPr lang="fa-IR" altLang="en-US" sz="2400" b="1" dirty="0" smtClean="0">
                <a:solidFill>
                  <a:srgbClr val="000000"/>
                </a:solidFill>
                <a:cs typeface="B Nazanin" panose="00000400000000000000" pitchFamily="2" charset="-78"/>
              </a:rPr>
              <a:t>امروزه </a:t>
            </a:r>
            <a:r>
              <a:rPr lang="fa-IR" altLang="en-US" sz="2400" b="1" dirty="0">
                <a:solidFill>
                  <a:srgbClr val="000000"/>
                </a:solidFill>
                <a:cs typeface="B Nazanin" panose="00000400000000000000" pitchFamily="2" charset="-78"/>
              </a:rPr>
              <a:t>با كاربرد دستگاه كمبينات خاك ورزي و كشت بطور توأم صورت مي گيرد. </a:t>
            </a:r>
            <a:endParaRPr lang="en-US" altLang="en-US" sz="2400" b="1" dirty="0" smtClean="0">
              <a:solidFill>
                <a:srgbClr val="000000"/>
              </a:solidFill>
              <a:cs typeface="B Nazanin" panose="00000400000000000000" pitchFamily="2" charset="-78"/>
            </a:endParaRPr>
          </a:p>
          <a:p>
            <a:pPr marL="342900" lvl="0" indent="-342900" algn="justLow" rtl="1">
              <a:lnSpc>
                <a:spcPct val="150000"/>
              </a:lnSpc>
              <a:buFont typeface="Arial" panose="020B0604020202020204" pitchFamily="34" charset="0"/>
              <a:buChar char="•"/>
            </a:pPr>
            <a:r>
              <a:rPr lang="fa-IR" altLang="en-US" sz="2400" b="1" dirty="0" smtClean="0">
                <a:solidFill>
                  <a:schemeClr val="accent2"/>
                </a:solidFill>
                <a:cs typeface="B Nazanin" panose="00000400000000000000" pitchFamily="2" charset="-78"/>
              </a:rPr>
              <a:t>بعضی از روش های این نوع خاکورزی عبارتند از:</a:t>
            </a:r>
          </a:p>
          <a:p>
            <a:pPr marL="342900" lvl="0" indent="-342900" algn="justLow" rtl="1">
              <a:buFontTx/>
              <a:buChar char="-"/>
            </a:pPr>
            <a:r>
              <a:rPr lang="fa-IR" altLang="en-US" sz="2400" b="1" dirty="0" smtClean="0">
                <a:solidFill>
                  <a:srgbClr val="000000"/>
                </a:solidFill>
                <a:cs typeface="B Nazanin" panose="00000400000000000000" pitchFamily="2" charset="-78"/>
              </a:rPr>
              <a:t>شخم و کشت</a:t>
            </a:r>
          </a:p>
          <a:p>
            <a:pPr marL="342900" lvl="0" indent="-342900" algn="justLow" rtl="1">
              <a:buFontTx/>
              <a:buChar char="-"/>
            </a:pPr>
            <a:r>
              <a:rPr lang="fa-IR" altLang="en-US" sz="2400" b="1" dirty="0" smtClean="0">
                <a:solidFill>
                  <a:srgbClr val="000000"/>
                </a:solidFill>
                <a:cs typeface="B Nazanin" panose="00000400000000000000" pitchFamily="2" charset="-78"/>
              </a:rPr>
              <a:t>شخم کشت</a:t>
            </a:r>
          </a:p>
          <a:p>
            <a:pPr marL="342900" lvl="0" indent="-342900" algn="justLow" rtl="1">
              <a:buFontTx/>
              <a:buChar char="-"/>
            </a:pPr>
            <a:r>
              <a:rPr lang="fa-IR" altLang="en-US" sz="2400" b="1" dirty="0" smtClean="0">
                <a:solidFill>
                  <a:srgbClr val="000000"/>
                </a:solidFill>
                <a:cs typeface="B Nazanin" panose="00000400000000000000" pitchFamily="2" charset="-78"/>
              </a:rPr>
              <a:t>دیسک کشت</a:t>
            </a:r>
          </a:p>
          <a:p>
            <a:pPr marL="342900" lvl="0" indent="-342900" algn="justLow" rtl="1">
              <a:buFontTx/>
              <a:buChar char="-"/>
            </a:pPr>
            <a:r>
              <a:rPr lang="fa-IR" altLang="en-US" sz="2400" b="1" dirty="0" smtClean="0">
                <a:solidFill>
                  <a:srgbClr val="000000"/>
                </a:solidFill>
                <a:cs typeface="B Nazanin" panose="00000400000000000000" pitchFamily="2" charset="-78"/>
              </a:rPr>
              <a:t>.....</a:t>
            </a:r>
            <a:endParaRPr lang="fa-IR" altLang="en-US" sz="2400" b="1" dirty="0">
              <a:solidFill>
                <a:srgbClr val="000000"/>
              </a:solidFill>
              <a:cs typeface="B Nazanin" panose="00000400000000000000" pitchFamily="2" charset="-78"/>
            </a:endParaRPr>
          </a:p>
        </p:txBody>
      </p:sp>
    </p:spTree>
    <p:extLst>
      <p:ext uri="{BB962C8B-B14F-4D97-AF65-F5344CB8AC3E}">
        <p14:creationId xmlns:p14="http://schemas.microsoft.com/office/powerpoint/2010/main" val="307136154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600" y="685800"/>
            <a:ext cx="8686800" cy="5547360"/>
          </a:xfrm>
          <a:prstGeom prst="rect">
            <a:avLst/>
          </a:prstGeom>
        </p:spPr>
      </p:pic>
      <p:sp>
        <p:nvSpPr>
          <p:cNvPr id="3" name="Rectangle 2"/>
          <p:cNvSpPr/>
          <p:nvPr/>
        </p:nvSpPr>
        <p:spPr>
          <a:xfrm>
            <a:off x="1997400" y="0"/>
            <a:ext cx="5565947" cy="584775"/>
          </a:xfrm>
          <a:prstGeom prst="rect">
            <a:avLst/>
          </a:prstGeom>
        </p:spPr>
        <p:txBody>
          <a:bodyPr wrap="none">
            <a:spAutoFit/>
          </a:bodyPr>
          <a:lstStyle/>
          <a:p>
            <a:pPr lvl="1" algn="r" rtl="1">
              <a:spcBef>
                <a:spcPct val="20000"/>
              </a:spcBef>
            </a:pPr>
            <a:r>
              <a:rPr lang="fa-IR" altLang="en-US" sz="3200" b="1" dirty="0">
                <a:solidFill>
                  <a:srgbClr val="FF0000"/>
                </a:solidFill>
                <a:latin typeface="Arial"/>
                <a:cs typeface="B Mitra" panose="00000400000000000000" pitchFamily="2" charset="-78"/>
              </a:rPr>
              <a:t>خاکورزی </a:t>
            </a:r>
            <a:r>
              <a:rPr lang="fa-IR" altLang="en-US" sz="3200" b="1" dirty="0" smtClean="0">
                <a:solidFill>
                  <a:srgbClr val="FF0000"/>
                </a:solidFill>
                <a:latin typeface="Arial"/>
                <a:cs typeface="B Mitra" panose="00000400000000000000" pitchFamily="2" charset="-78"/>
              </a:rPr>
              <a:t>پوششی (</a:t>
            </a:r>
            <a:r>
              <a:rPr lang="en-US" altLang="en-US" sz="3200" b="1" dirty="0" smtClean="0">
                <a:solidFill>
                  <a:srgbClr val="FF0000"/>
                </a:solidFill>
                <a:latin typeface="Arial"/>
                <a:cs typeface="B Mitra" panose="00000400000000000000" pitchFamily="2" charset="-78"/>
              </a:rPr>
              <a:t> </a:t>
            </a:r>
            <a:r>
              <a:rPr lang="en-US" altLang="en-US" sz="2800" b="1" kern="0" dirty="0">
                <a:solidFill>
                  <a:srgbClr val="FF0000"/>
                </a:solidFill>
                <a:latin typeface="Times New Roman"/>
                <a:cs typeface="Arial"/>
              </a:rPr>
              <a:t>Mulch </a:t>
            </a:r>
            <a:r>
              <a:rPr lang="en-US" altLang="en-US" sz="2800" b="1" kern="0" dirty="0" smtClean="0">
                <a:solidFill>
                  <a:srgbClr val="FF0000"/>
                </a:solidFill>
                <a:latin typeface="Times New Roman"/>
                <a:cs typeface="Arial"/>
              </a:rPr>
              <a:t>tillage</a:t>
            </a:r>
            <a:r>
              <a:rPr lang="fa-IR" altLang="en-US" sz="2800" b="1" kern="0" dirty="0" smtClean="0">
                <a:solidFill>
                  <a:srgbClr val="FF0000"/>
                </a:solidFill>
                <a:latin typeface="Times New Roman"/>
                <a:cs typeface="Arial"/>
              </a:rPr>
              <a:t>)</a:t>
            </a:r>
            <a:endParaRPr lang="fa-IR" altLang="en-US" sz="2800" b="1" kern="0" dirty="0">
              <a:solidFill>
                <a:srgbClr val="FF0000"/>
              </a:solidFill>
              <a:latin typeface="Times New Roman"/>
              <a:cs typeface="Arial"/>
            </a:endParaRPr>
          </a:p>
        </p:txBody>
      </p:sp>
    </p:spTree>
    <p:extLst>
      <p:ext uri="{BB962C8B-B14F-4D97-AF65-F5344CB8AC3E}">
        <p14:creationId xmlns:p14="http://schemas.microsoft.com/office/powerpoint/2010/main" val="250314839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97400" y="0"/>
            <a:ext cx="5565947" cy="584775"/>
          </a:xfrm>
          <a:prstGeom prst="rect">
            <a:avLst/>
          </a:prstGeom>
        </p:spPr>
        <p:txBody>
          <a:bodyPr wrap="none">
            <a:spAutoFit/>
          </a:bodyPr>
          <a:lstStyle/>
          <a:p>
            <a:pPr lvl="1" algn="r" rtl="1">
              <a:spcBef>
                <a:spcPct val="20000"/>
              </a:spcBef>
            </a:pPr>
            <a:r>
              <a:rPr lang="fa-IR" altLang="en-US" sz="3200" b="1" dirty="0">
                <a:solidFill>
                  <a:srgbClr val="FF0000"/>
                </a:solidFill>
                <a:latin typeface="Arial"/>
                <a:cs typeface="B Mitra" panose="00000400000000000000" pitchFamily="2" charset="-78"/>
              </a:rPr>
              <a:t>خاکورزی </a:t>
            </a:r>
            <a:r>
              <a:rPr lang="fa-IR" altLang="en-US" sz="3200" b="1" dirty="0" smtClean="0">
                <a:solidFill>
                  <a:srgbClr val="FF0000"/>
                </a:solidFill>
                <a:latin typeface="Arial"/>
                <a:cs typeface="B Mitra" panose="00000400000000000000" pitchFamily="2" charset="-78"/>
              </a:rPr>
              <a:t>پوششی (</a:t>
            </a:r>
            <a:r>
              <a:rPr lang="en-US" altLang="en-US" sz="3200" b="1" dirty="0" smtClean="0">
                <a:solidFill>
                  <a:srgbClr val="FF0000"/>
                </a:solidFill>
                <a:latin typeface="Arial"/>
                <a:cs typeface="B Mitra" panose="00000400000000000000" pitchFamily="2" charset="-78"/>
              </a:rPr>
              <a:t> </a:t>
            </a:r>
            <a:r>
              <a:rPr lang="en-US" altLang="en-US" sz="2800" b="1" kern="0" dirty="0">
                <a:solidFill>
                  <a:srgbClr val="FF0000"/>
                </a:solidFill>
                <a:latin typeface="Times New Roman"/>
                <a:cs typeface="Arial"/>
              </a:rPr>
              <a:t>Mulch </a:t>
            </a:r>
            <a:r>
              <a:rPr lang="en-US" altLang="en-US" sz="2800" b="1" kern="0" dirty="0" smtClean="0">
                <a:solidFill>
                  <a:srgbClr val="FF0000"/>
                </a:solidFill>
                <a:latin typeface="Times New Roman"/>
                <a:cs typeface="Arial"/>
              </a:rPr>
              <a:t>tillage</a:t>
            </a:r>
            <a:r>
              <a:rPr lang="fa-IR" altLang="en-US" sz="2800" b="1" kern="0" dirty="0" smtClean="0">
                <a:solidFill>
                  <a:srgbClr val="FF0000"/>
                </a:solidFill>
                <a:latin typeface="Times New Roman"/>
                <a:cs typeface="Arial"/>
              </a:rPr>
              <a:t>)</a:t>
            </a:r>
            <a:endParaRPr lang="fa-IR" altLang="en-US" sz="2800" b="1" kern="0" dirty="0">
              <a:solidFill>
                <a:srgbClr val="FF0000"/>
              </a:solidFill>
              <a:latin typeface="Times New Roman"/>
              <a:cs typeface="Arial"/>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84775"/>
            <a:ext cx="9144000" cy="1866900"/>
          </a:xfrm>
          <a:prstGeom prst="rect">
            <a:avLst/>
          </a:prstGeom>
        </p:spPr>
      </p:pic>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t="3783"/>
          <a:stretch/>
        </p:blipFill>
        <p:spPr>
          <a:xfrm>
            <a:off x="1907383" y="2362200"/>
            <a:ext cx="7215835" cy="3876675"/>
          </a:xfrm>
          <a:prstGeom prst="rect">
            <a:avLst/>
          </a:prstGeom>
        </p:spPr>
      </p:pic>
    </p:spTree>
    <p:extLst>
      <p:ext uri="{BB962C8B-B14F-4D97-AF65-F5344CB8AC3E}">
        <p14:creationId xmlns:p14="http://schemas.microsoft.com/office/powerpoint/2010/main" val="97185790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636" y="762000"/>
            <a:ext cx="9039338" cy="5514975"/>
          </a:xfrm>
          <a:prstGeom prst="rect">
            <a:avLst/>
          </a:prstGeom>
        </p:spPr>
      </p:pic>
      <p:sp>
        <p:nvSpPr>
          <p:cNvPr id="3" name="Rectangle 2"/>
          <p:cNvSpPr/>
          <p:nvPr/>
        </p:nvSpPr>
        <p:spPr>
          <a:xfrm>
            <a:off x="1997400" y="0"/>
            <a:ext cx="5565947" cy="584775"/>
          </a:xfrm>
          <a:prstGeom prst="rect">
            <a:avLst/>
          </a:prstGeom>
        </p:spPr>
        <p:txBody>
          <a:bodyPr wrap="none">
            <a:spAutoFit/>
          </a:bodyPr>
          <a:lstStyle/>
          <a:p>
            <a:pPr lvl="1" algn="r" rtl="1">
              <a:spcBef>
                <a:spcPct val="20000"/>
              </a:spcBef>
            </a:pPr>
            <a:r>
              <a:rPr lang="fa-IR" altLang="en-US" sz="3200" b="1" dirty="0">
                <a:solidFill>
                  <a:srgbClr val="FF0000"/>
                </a:solidFill>
                <a:latin typeface="Arial"/>
                <a:cs typeface="B Mitra" panose="00000400000000000000" pitchFamily="2" charset="-78"/>
              </a:rPr>
              <a:t>خاکورزی </a:t>
            </a:r>
            <a:r>
              <a:rPr lang="fa-IR" altLang="en-US" sz="3200" b="1" dirty="0" smtClean="0">
                <a:solidFill>
                  <a:srgbClr val="FF0000"/>
                </a:solidFill>
                <a:latin typeface="Arial"/>
                <a:cs typeface="B Mitra" panose="00000400000000000000" pitchFamily="2" charset="-78"/>
              </a:rPr>
              <a:t>پوششی (</a:t>
            </a:r>
            <a:r>
              <a:rPr lang="en-US" altLang="en-US" sz="3200" b="1" dirty="0" smtClean="0">
                <a:solidFill>
                  <a:srgbClr val="FF0000"/>
                </a:solidFill>
                <a:latin typeface="Arial"/>
                <a:cs typeface="B Mitra" panose="00000400000000000000" pitchFamily="2" charset="-78"/>
              </a:rPr>
              <a:t> </a:t>
            </a:r>
            <a:r>
              <a:rPr lang="en-US" altLang="en-US" sz="2800" b="1" kern="0" dirty="0">
                <a:solidFill>
                  <a:srgbClr val="FF0000"/>
                </a:solidFill>
                <a:latin typeface="Times New Roman"/>
                <a:cs typeface="Arial"/>
              </a:rPr>
              <a:t>Mulch </a:t>
            </a:r>
            <a:r>
              <a:rPr lang="en-US" altLang="en-US" sz="2800" b="1" kern="0" dirty="0" smtClean="0">
                <a:solidFill>
                  <a:srgbClr val="FF0000"/>
                </a:solidFill>
                <a:latin typeface="Times New Roman"/>
                <a:cs typeface="Arial"/>
              </a:rPr>
              <a:t>tillage</a:t>
            </a:r>
            <a:r>
              <a:rPr lang="fa-IR" altLang="en-US" sz="2800" b="1" kern="0" dirty="0" smtClean="0">
                <a:solidFill>
                  <a:srgbClr val="FF0000"/>
                </a:solidFill>
                <a:latin typeface="Times New Roman"/>
                <a:cs typeface="Arial"/>
              </a:rPr>
              <a:t>)</a:t>
            </a:r>
            <a:endParaRPr lang="fa-IR" altLang="en-US" sz="2800" b="1" kern="0" dirty="0">
              <a:solidFill>
                <a:srgbClr val="FF0000"/>
              </a:solidFill>
              <a:latin typeface="Times New Roman"/>
              <a:cs typeface="Arial"/>
            </a:endParaRPr>
          </a:p>
        </p:txBody>
      </p:sp>
    </p:spTree>
    <p:extLst>
      <p:ext uri="{BB962C8B-B14F-4D97-AF65-F5344CB8AC3E}">
        <p14:creationId xmlns:p14="http://schemas.microsoft.com/office/powerpoint/2010/main" val="262686056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00200" y="0"/>
            <a:ext cx="5638800" cy="584775"/>
          </a:xfrm>
          <a:prstGeom prst="rect">
            <a:avLst/>
          </a:prstGeom>
        </p:spPr>
        <p:txBody>
          <a:bodyPr wrap="square">
            <a:spAutoFit/>
          </a:bodyPr>
          <a:lstStyle/>
          <a:p>
            <a:pPr lvl="1" algn="r" rtl="1">
              <a:spcBef>
                <a:spcPct val="20000"/>
              </a:spcBef>
            </a:pPr>
            <a:r>
              <a:rPr lang="fa-IR" altLang="en-US" sz="3200" b="1" dirty="0">
                <a:solidFill>
                  <a:srgbClr val="FF0000"/>
                </a:solidFill>
                <a:latin typeface="Arial"/>
                <a:cs typeface="B Mitra" panose="00000400000000000000" pitchFamily="2" charset="-78"/>
              </a:rPr>
              <a:t>خاکورزی </a:t>
            </a:r>
            <a:r>
              <a:rPr lang="fa-IR" altLang="en-US" sz="3200" b="1" dirty="0" smtClean="0">
                <a:solidFill>
                  <a:srgbClr val="FF0000"/>
                </a:solidFill>
                <a:latin typeface="Arial"/>
                <a:cs typeface="B Mitra" panose="00000400000000000000" pitchFamily="2" charset="-78"/>
              </a:rPr>
              <a:t>پشته‌ای</a:t>
            </a:r>
            <a:r>
              <a:rPr lang="en-US" altLang="en-US" sz="3200" b="1" dirty="0" smtClean="0">
                <a:solidFill>
                  <a:srgbClr val="FF0000"/>
                </a:solidFill>
                <a:latin typeface="Arial"/>
                <a:cs typeface="B Mitra" panose="00000400000000000000" pitchFamily="2" charset="-78"/>
              </a:rPr>
              <a:t> </a:t>
            </a:r>
            <a:r>
              <a:rPr lang="en-US" altLang="en-US" sz="2800" b="1" kern="0" dirty="0">
                <a:solidFill>
                  <a:srgbClr val="FF0000"/>
                </a:solidFill>
                <a:latin typeface="Times New Roman"/>
                <a:cs typeface="Arial"/>
              </a:rPr>
              <a:t>Ridge tillage</a:t>
            </a:r>
          </a:p>
        </p:txBody>
      </p:sp>
      <p:sp>
        <p:nvSpPr>
          <p:cNvPr id="4" name="Rectangle 3"/>
          <p:cNvSpPr/>
          <p:nvPr/>
        </p:nvSpPr>
        <p:spPr>
          <a:xfrm>
            <a:off x="1" y="771465"/>
            <a:ext cx="9031906" cy="3370153"/>
          </a:xfrm>
          <a:prstGeom prst="rect">
            <a:avLst/>
          </a:prstGeom>
        </p:spPr>
        <p:txBody>
          <a:bodyPr wrap="square">
            <a:spAutoFit/>
          </a:bodyPr>
          <a:lstStyle/>
          <a:p>
            <a:pPr algn="justLow" rtl="1">
              <a:lnSpc>
                <a:spcPct val="150000"/>
              </a:lnSpc>
            </a:pPr>
            <a:r>
              <a:rPr lang="fa-IR" sz="2400" dirty="0">
                <a:latin typeface="Times New Roman" panose="02020603050405020304" pitchFamily="18" charset="0"/>
                <a:ea typeface="Times New Roman" panose="02020603050405020304" pitchFamily="18" charset="0"/>
                <a:cs typeface="B Zar" panose="00000400000000000000" pitchFamily="2" charset="-78"/>
              </a:rPr>
              <a:t>خاك‌ورزي پشته‌اي به عنوان یک روش جدید در خاک ورزی حفاظتی در پی آلودگي‌هاي زيست محيطي ایجاد شده ناشی از مبارزه شيميايي با علف‌هاي هرز در سيستم بي‌خاك‌ورزي و كم‌خاك‌ورزي در كمربند كشت ذرت در آمريكا ابداع گرديد. در این روش در ابتدا  زمین پس از آماده سازی در حد مطلوب تسطیح و نسبت به ایجاد پشته هایی با فواصل 90-70 سانتی متر (بسته به نوع محصول) اقدام می گردد. حفظ این پشته ها در چند کشت متوالی هدف اصلی اعمال این روش بوده و در هر دوره کشت تنها نسبت به  خراش سطحی بستر و بازسازی یا ترمیم آنها اقدام می گردد.</a:t>
            </a:r>
            <a:endParaRPr lang="en-US" sz="2400" dirty="0"/>
          </a:p>
        </p:txBody>
      </p:sp>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b="51451"/>
          <a:stretch/>
        </p:blipFill>
        <p:spPr>
          <a:xfrm>
            <a:off x="1" y="4307526"/>
            <a:ext cx="9031907" cy="1752599"/>
          </a:xfrm>
          <a:prstGeom prst="rect">
            <a:avLst/>
          </a:prstGeom>
        </p:spPr>
      </p:pic>
    </p:spTree>
    <p:extLst>
      <p:ext uri="{BB962C8B-B14F-4D97-AF65-F5344CB8AC3E}">
        <p14:creationId xmlns:p14="http://schemas.microsoft.com/office/powerpoint/2010/main" val="25515442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extLst>
              <a:ext uri="{28A0092B-C50C-407E-A947-70E740481C1C}">
                <a14:useLocalDpi xmlns:a14="http://schemas.microsoft.com/office/drawing/2010/main" val="0"/>
              </a:ext>
            </a:extLst>
          </a:blip>
          <a:srcRect l="2977" t="50660"/>
          <a:stretch/>
        </p:blipFill>
        <p:spPr>
          <a:xfrm>
            <a:off x="48491" y="685801"/>
            <a:ext cx="9103808" cy="1850448"/>
          </a:xfrm>
          <a:prstGeom prst="rect">
            <a:avLst/>
          </a:prstGeom>
        </p:spPr>
      </p:pic>
      <p:sp>
        <p:nvSpPr>
          <p:cNvPr id="4" name="Rectangle 3"/>
          <p:cNvSpPr/>
          <p:nvPr/>
        </p:nvSpPr>
        <p:spPr>
          <a:xfrm>
            <a:off x="34636" y="2522393"/>
            <a:ext cx="9144000" cy="3683060"/>
          </a:xfrm>
          <a:prstGeom prst="rect">
            <a:avLst/>
          </a:prstGeom>
        </p:spPr>
        <p:txBody>
          <a:bodyPr wrap="square">
            <a:spAutoFit/>
          </a:bodyPr>
          <a:lstStyle/>
          <a:p>
            <a:pPr algn="justLow" rtl="1">
              <a:lnSpc>
                <a:spcPts val="3500"/>
              </a:lnSpc>
              <a:spcAft>
                <a:spcPts val="0"/>
              </a:spcAft>
            </a:pPr>
            <a:r>
              <a:rPr lang="fa-IR" sz="2400" dirty="0">
                <a:latin typeface="Times New Roman" panose="02020603050405020304" pitchFamily="18" charset="0"/>
                <a:ea typeface="Times New Roman" panose="02020603050405020304" pitchFamily="18" charset="0"/>
                <a:cs typeface="B Zar" panose="00000400000000000000" pitchFamily="2" charset="-78"/>
              </a:rPr>
              <a:t>خشک شدن سریع تر سرپشته‌ها بعد از آبیــــاری و عــــدم وجود بقایا باعث گرم ‌شدن بیشتر این قسمت شده و بذر گیاه اصــــلی نسبت به علفهای هرز سریعتر جوانه می‌زند. در این حالت بذر علفهــــای هرز معمــــولاً در نزدیــــكی ردیــــف كاشت وجود ندارد و بذور جوانه‌زده در كف جویچه‌ها به علت تأخیر در سبزشدن نمی‌توانــــــد با گیــاه اصلی رقابت نمایند. علفهای هرز سبزشده در كف جویچه‌ها در مرحلــــه ای کــــــه گیاه اصلی نسبتاً قوی شده است توســــط عمل كولتیواتور زدن از بین می روند و با خــــاك و بــقــایای گیــــاهی موجــــود در كــــف جویچه‌ها مخلوط می‌شوند. در این حیــــــــن بــــازسازی پشته‌ها (انتقال خاك كف بر روی پشته‌ها) نیز انجام می‌پذیرد. </a:t>
            </a:r>
            <a:endParaRPr lang="en-US" sz="2400" dirty="0">
              <a:effectLst/>
              <a:latin typeface="Times New Roman" panose="02020603050405020304" pitchFamily="18" charset="0"/>
              <a:ea typeface="Times New Roman" panose="02020603050405020304" pitchFamily="18" charset="0"/>
            </a:endParaRPr>
          </a:p>
        </p:txBody>
      </p:sp>
      <p:sp>
        <p:nvSpPr>
          <p:cNvPr id="5" name="Rectangle 4"/>
          <p:cNvSpPr/>
          <p:nvPr/>
        </p:nvSpPr>
        <p:spPr>
          <a:xfrm>
            <a:off x="1600200" y="0"/>
            <a:ext cx="5638800" cy="584775"/>
          </a:xfrm>
          <a:prstGeom prst="rect">
            <a:avLst/>
          </a:prstGeom>
        </p:spPr>
        <p:txBody>
          <a:bodyPr wrap="square">
            <a:spAutoFit/>
          </a:bodyPr>
          <a:lstStyle/>
          <a:p>
            <a:pPr lvl="1" algn="r" rtl="1">
              <a:spcBef>
                <a:spcPct val="20000"/>
              </a:spcBef>
            </a:pPr>
            <a:r>
              <a:rPr lang="fa-IR" altLang="en-US" sz="3200" b="1" dirty="0">
                <a:solidFill>
                  <a:srgbClr val="FF0000"/>
                </a:solidFill>
                <a:latin typeface="Arial"/>
                <a:cs typeface="B Mitra" panose="00000400000000000000" pitchFamily="2" charset="-78"/>
              </a:rPr>
              <a:t>خاکورزی </a:t>
            </a:r>
            <a:r>
              <a:rPr lang="fa-IR" altLang="en-US" sz="3200" b="1" dirty="0" smtClean="0">
                <a:solidFill>
                  <a:srgbClr val="FF0000"/>
                </a:solidFill>
                <a:latin typeface="Arial"/>
                <a:cs typeface="B Mitra" panose="00000400000000000000" pitchFamily="2" charset="-78"/>
              </a:rPr>
              <a:t>پشته‌ای</a:t>
            </a:r>
            <a:r>
              <a:rPr lang="en-US" altLang="en-US" sz="3200" b="1" dirty="0" smtClean="0">
                <a:solidFill>
                  <a:srgbClr val="FF0000"/>
                </a:solidFill>
                <a:latin typeface="Arial"/>
                <a:cs typeface="B Mitra" panose="00000400000000000000" pitchFamily="2" charset="-78"/>
              </a:rPr>
              <a:t> </a:t>
            </a:r>
            <a:r>
              <a:rPr lang="en-US" altLang="en-US" sz="2800" b="1" kern="0" dirty="0">
                <a:solidFill>
                  <a:srgbClr val="FF0000"/>
                </a:solidFill>
                <a:latin typeface="Times New Roman"/>
                <a:cs typeface="Arial"/>
              </a:rPr>
              <a:t>Ridge tillage</a:t>
            </a:r>
          </a:p>
        </p:txBody>
      </p:sp>
    </p:spTree>
    <p:extLst>
      <p:ext uri="{BB962C8B-B14F-4D97-AF65-F5344CB8AC3E}">
        <p14:creationId xmlns:p14="http://schemas.microsoft.com/office/powerpoint/2010/main" val="2672836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00200" y="0"/>
            <a:ext cx="5638800" cy="584775"/>
          </a:xfrm>
          <a:prstGeom prst="rect">
            <a:avLst/>
          </a:prstGeom>
        </p:spPr>
        <p:txBody>
          <a:bodyPr wrap="square">
            <a:spAutoFit/>
          </a:bodyPr>
          <a:lstStyle/>
          <a:p>
            <a:pPr lvl="1" algn="r" rtl="1">
              <a:spcBef>
                <a:spcPct val="20000"/>
              </a:spcBef>
            </a:pPr>
            <a:r>
              <a:rPr lang="fa-IR" altLang="en-US" sz="3200" b="1" dirty="0">
                <a:solidFill>
                  <a:srgbClr val="FF0000"/>
                </a:solidFill>
                <a:latin typeface="Arial"/>
                <a:cs typeface="B Mitra" panose="00000400000000000000" pitchFamily="2" charset="-78"/>
              </a:rPr>
              <a:t>خاکورزی </a:t>
            </a:r>
            <a:r>
              <a:rPr lang="fa-IR" altLang="en-US" sz="3200" b="1" dirty="0" smtClean="0">
                <a:solidFill>
                  <a:srgbClr val="FF0000"/>
                </a:solidFill>
                <a:latin typeface="Arial"/>
                <a:cs typeface="B Mitra" panose="00000400000000000000" pitchFamily="2" charset="-78"/>
              </a:rPr>
              <a:t>پشته‌ای</a:t>
            </a:r>
            <a:r>
              <a:rPr lang="en-US" altLang="en-US" sz="3200" b="1" dirty="0" smtClean="0">
                <a:solidFill>
                  <a:srgbClr val="FF0000"/>
                </a:solidFill>
                <a:latin typeface="Arial"/>
                <a:cs typeface="B Mitra" panose="00000400000000000000" pitchFamily="2" charset="-78"/>
              </a:rPr>
              <a:t> </a:t>
            </a:r>
            <a:r>
              <a:rPr lang="en-US" altLang="en-US" sz="2800" b="1" kern="0" dirty="0">
                <a:solidFill>
                  <a:srgbClr val="FF0000"/>
                </a:solidFill>
                <a:latin typeface="Times New Roman"/>
                <a:cs typeface="Arial"/>
              </a:rPr>
              <a:t>Ridge tillage</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978" y="1018117"/>
            <a:ext cx="9102022" cy="5277908"/>
          </a:xfrm>
          <a:prstGeom prst="rect">
            <a:avLst/>
          </a:prstGeom>
        </p:spPr>
      </p:pic>
    </p:spTree>
    <p:extLst>
      <p:ext uri="{BB962C8B-B14F-4D97-AF65-F5344CB8AC3E}">
        <p14:creationId xmlns:p14="http://schemas.microsoft.com/office/powerpoint/2010/main" val="152195411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566" y="27709"/>
            <a:ext cx="9170639" cy="6238875"/>
          </a:xfrm>
          <a:prstGeom prst="rect">
            <a:avLst/>
          </a:prstGeom>
        </p:spPr>
      </p:pic>
    </p:spTree>
    <p:extLst>
      <p:ext uri="{BB962C8B-B14F-4D97-AF65-F5344CB8AC3E}">
        <p14:creationId xmlns:p14="http://schemas.microsoft.com/office/powerpoint/2010/main" val="407551495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14400"/>
            <a:ext cx="2722154" cy="537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2496510" y="152400"/>
            <a:ext cx="4007828" cy="461665"/>
          </a:xfrm>
          <a:prstGeom prst="rect">
            <a:avLst/>
          </a:prstGeom>
        </p:spPr>
        <p:txBody>
          <a:bodyPr wrap="none">
            <a:spAutoFit/>
          </a:bodyPr>
          <a:lstStyle/>
          <a:p>
            <a:pPr algn="ctr" rtl="1">
              <a:spcAft>
                <a:spcPts val="0"/>
              </a:spcAft>
            </a:pPr>
            <a:r>
              <a:rPr lang="fa-IR" sz="2400" b="1" dirty="0">
                <a:solidFill>
                  <a:srgbClr val="C00000"/>
                </a:solidFill>
                <a:latin typeface="Times New Roman" panose="02020603050405020304" pitchFamily="18" charset="0"/>
                <a:ea typeface="Times New Roman" panose="02020603050405020304" pitchFamily="18" charset="0"/>
                <a:cs typeface="B Zar" panose="00000400000000000000" pitchFamily="2" charset="-78"/>
              </a:rPr>
              <a:t>(مراحل انجام خاک ورزی پشته‌ای)</a:t>
            </a:r>
            <a:endParaRPr lang="en-US" sz="2400" dirty="0">
              <a:solidFill>
                <a:srgbClr val="C00000"/>
              </a:solidFill>
              <a:effectLst/>
              <a:latin typeface="Times New Roman" panose="02020603050405020304" pitchFamily="18" charset="0"/>
              <a:ea typeface="Times New Roman" panose="02020603050405020304" pitchFamily="18" charset="0"/>
            </a:endParaRPr>
          </a:p>
        </p:txBody>
      </p:sp>
      <p:sp>
        <p:nvSpPr>
          <p:cNvPr id="3" name="Rectangle 4"/>
          <p:cNvSpPr>
            <a:spLocks noChangeArrowheads="1"/>
          </p:cNvSpPr>
          <p:nvPr/>
        </p:nvSpPr>
        <p:spPr bwMode="auto">
          <a:xfrm>
            <a:off x="2895600" y="1143000"/>
            <a:ext cx="5080302"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000" b="1" i="0" u="none" strike="noStrike" cap="none" normalizeH="0" baseline="0" dirty="0" smtClean="0">
                <a:ln>
                  <a:noFill/>
                </a:ln>
                <a:solidFill>
                  <a:schemeClr val="tx1"/>
                </a:solidFill>
                <a:effectLst/>
                <a:latin typeface="Arial" panose="020B0604020202020204" pitchFamily="34" charset="0"/>
                <a:cs typeface="B Zar" panose="00000400000000000000" pitchFamily="2" charset="-78"/>
              </a:rPr>
              <a:t>خرد کردن بقایای گیاهی پس ازبرداشت محصول قبلی</a:t>
            </a:r>
            <a:endParaRPr kumimoji="0" lang="en-US" altLang="en-US" sz="2000" b="0" i="0" u="none" strike="noStrike" cap="none" normalizeH="0" baseline="0" dirty="0" smtClean="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endParaRPr kumimoji="0" lang="en-US" altLang="en-US" sz="2000" b="0" i="0" u="none" strike="noStrike" cap="none" normalizeH="0" baseline="0" dirty="0" smtClean="0">
              <a:ln>
                <a:noFill/>
              </a:ln>
              <a:solidFill>
                <a:schemeClr val="tx1"/>
              </a:solidFill>
              <a:effectLst/>
              <a:latin typeface="Arial" panose="020B0604020202020204" pitchFamily="34" charset="0"/>
            </a:endParaRPr>
          </a:p>
        </p:txBody>
      </p:sp>
      <p:sp>
        <p:nvSpPr>
          <p:cNvPr id="4" name="Rectangle 5"/>
          <p:cNvSpPr>
            <a:spLocks noChangeArrowheads="1"/>
          </p:cNvSpPr>
          <p:nvPr/>
        </p:nvSpPr>
        <p:spPr bwMode="auto">
          <a:xfrm>
            <a:off x="2660607" y="2135088"/>
            <a:ext cx="6497248"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hangingPunct="0">
              <a:tabLst>
                <a:tab pos="593725" algn="l"/>
              </a:tabLst>
              <a:defRPr>
                <a:solidFill>
                  <a:schemeClr val="tx1"/>
                </a:solidFill>
                <a:latin typeface="Arial" panose="020B0604020202020204" pitchFamily="34" charset="0"/>
              </a:defRPr>
            </a:lvl1pPr>
            <a:lvl2pPr eaLnBrk="0" hangingPunct="0">
              <a:tabLst>
                <a:tab pos="593725" algn="l"/>
              </a:tabLst>
              <a:defRPr>
                <a:solidFill>
                  <a:schemeClr val="tx1"/>
                </a:solidFill>
                <a:latin typeface="Arial" panose="020B0604020202020204" pitchFamily="34" charset="0"/>
              </a:defRPr>
            </a:lvl2pPr>
            <a:lvl3pPr eaLnBrk="0" hangingPunct="0">
              <a:tabLst>
                <a:tab pos="593725" algn="l"/>
              </a:tabLst>
              <a:defRPr>
                <a:solidFill>
                  <a:schemeClr val="tx1"/>
                </a:solidFill>
                <a:latin typeface="Arial" panose="020B0604020202020204" pitchFamily="34" charset="0"/>
              </a:defRPr>
            </a:lvl3pPr>
            <a:lvl4pPr eaLnBrk="0" hangingPunct="0">
              <a:tabLst>
                <a:tab pos="593725" algn="l"/>
              </a:tabLst>
              <a:defRPr>
                <a:solidFill>
                  <a:schemeClr val="tx1"/>
                </a:solidFill>
                <a:latin typeface="Arial" panose="020B0604020202020204" pitchFamily="34" charset="0"/>
              </a:defRPr>
            </a:lvl4pPr>
            <a:lvl5pPr eaLnBrk="0" hangingPunct="0">
              <a:tabLst>
                <a:tab pos="593725" algn="l"/>
              </a:tabLst>
              <a:defRPr>
                <a:solidFill>
                  <a:schemeClr val="tx1"/>
                </a:solidFill>
                <a:latin typeface="Arial" panose="020B0604020202020204" pitchFamily="34" charset="0"/>
              </a:defRPr>
            </a:lvl5pPr>
            <a:lvl6pPr eaLnBrk="0" fontAlgn="base" hangingPunct="0">
              <a:spcBef>
                <a:spcPct val="0"/>
              </a:spcBef>
              <a:spcAft>
                <a:spcPct val="0"/>
              </a:spcAft>
              <a:tabLst>
                <a:tab pos="593725" algn="l"/>
              </a:tabLst>
              <a:defRPr>
                <a:solidFill>
                  <a:schemeClr val="tx1"/>
                </a:solidFill>
                <a:latin typeface="Arial" panose="020B0604020202020204" pitchFamily="34" charset="0"/>
              </a:defRPr>
            </a:lvl6pPr>
            <a:lvl7pPr eaLnBrk="0" fontAlgn="base" hangingPunct="0">
              <a:spcBef>
                <a:spcPct val="0"/>
              </a:spcBef>
              <a:spcAft>
                <a:spcPct val="0"/>
              </a:spcAft>
              <a:tabLst>
                <a:tab pos="593725" algn="l"/>
              </a:tabLst>
              <a:defRPr>
                <a:solidFill>
                  <a:schemeClr val="tx1"/>
                </a:solidFill>
                <a:latin typeface="Arial" panose="020B0604020202020204" pitchFamily="34" charset="0"/>
              </a:defRPr>
            </a:lvl7pPr>
            <a:lvl8pPr eaLnBrk="0" fontAlgn="base" hangingPunct="0">
              <a:spcBef>
                <a:spcPct val="0"/>
              </a:spcBef>
              <a:spcAft>
                <a:spcPct val="0"/>
              </a:spcAft>
              <a:tabLst>
                <a:tab pos="593725" algn="l"/>
              </a:tabLst>
              <a:defRPr>
                <a:solidFill>
                  <a:schemeClr val="tx1"/>
                </a:solidFill>
                <a:latin typeface="Arial" panose="020B0604020202020204" pitchFamily="34" charset="0"/>
              </a:defRPr>
            </a:lvl8pPr>
            <a:lvl9pPr eaLnBrk="0" fontAlgn="base" hangingPunct="0">
              <a:spcBef>
                <a:spcPct val="0"/>
              </a:spcBef>
              <a:spcAft>
                <a:spcPct val="0"/>
              </a:spcAft>
              <a:tabLst>
                <a:tab pos="593725" algn="l"/>
              </a:tabLst>
              <a:defRPr>
                <a:solidFill>
                  <a:schemeClr val="tx1"/>
                </a:solidFill>
                <a:latin typeface="Arial" panose="020B0604020202020204" pitchFamily="34" charset="0"/>
              </a:defRPr>
            </a:lvl9pPr>
          </a:lstStyle>
          <a:p>
            <a:pPr marL="0" marR="0" lvl="0" indent="0" algn="r" defTabSz="914400" rtl="1" eaLnBrk="0" fontAlgn="base" latinLnBrk="0" hangingPunct="0">
              <a:lnSpc>
                <a:spcPct val="100000"/>
              </a:lnSpc>
              <a:spcBef>
                <a:spcPct val="0"/>
              </a:spcBef>
              <a:spcAft>
                <a:spcPct val="0"/>
              </a:spcAft>
              <a:buClrTx/>
              <a:buSzTx/>
              <a:buFontTx/>
              <a:buNone/>
              <a:tabLst>
                <a:tab pos="593725" algn="l"/>
              </a:tabLst>
            </a:pPr>
            <a:r>
              <a:rPr kumimoji="0" lang="ar-SA" altLang="en-US" sz="2000" b="1" i="0" u="none" strike="noStrike" cap="none" normalizeH="0" baseline="0" dirty="0" smtClean="0">
                <a:ln>
                  <a:noFill/>
                </a:ln>
                <a:solidFill>
                  <a:schemeClr val="tx1"/>
                </a:solidFill>
                <a:effectLst/>
                <a:cs typeface="B Zar" panose="00000400000000000000" pitchFamily="2" charset="-78"/>
              </a:rPr>
              <a:t>خراش سطحی پشته ها وریختن بذور علفهای هرز و بقایا به کف</a:t>
            </a:r>
            <a:r>
              <a:rPr kumimoji="0" lang="en-US" altLang="en-US" sz="2000" b="1" i="0" u="none" strike="noStrike" cap="none" normalizeH="0" baseline="0" dirty="0" smtClean="0">
                <a:ln>
                  <a:noFill/>
                </a:ln>
                <a:solidFill>
                  <a:schemeClr val="tx1"/>
                </a:solidFill>
                <a:effectLst/>
                <a:cs typeface="B Zar" panose="00000400000000000000" pitchFamily="2" charset="-78"/>
              </a:rPr>
              <a:t> </a:t>
            </a:r>
            <a:r>
              <a:rPr kumimoji="0" lang="ar-SA" altLang="en-US" sz="2000" b="1" i="0" u="none" strike="noStrike" cap="none" normalizeH="0" baseline="0" dirty="0" smtClean="0">
                <a:ln>
                  <a:noFill/>
                </a:ln>
                <a:solidFill>
                  <a:schemeClr val="tx1"/>
                </a:solidFill>
                <a:effectLst/>
                <a:cs typeface="B Zar" panose="00000400000000000000" pitchFamily="2" charset="-78"/>
              </a:rPr>
              <a:t>جوی</a:t>
            </a:r>
            <a:endParaRPr kumimoji="0" lang="en-US" altLang="en-US" sz="2000" b="1" i="0" u="none" strike="noStrike" cap="none" normalizeH="0" baseline="0" dirty="0" smtClean="0">
              <a:ln>
                <a:noFill/>
              </a:ln>
              <a:solidFill>
                <a:schemeClr val="tx1"/>
              </a:solidFill>
              <a:effectLst/>
              <a:cs typeface="B Zar" panose="00000400000000000000"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tab pos="593725" algn="l"/>
              </a:tabLst>
            </a:pPr>
            <a:endParaRPr lang="en-US" altLang="en-US" sz="2000" b="1" dirty="0">
              <a:cs typeface="B Zar" panose="00000400000000000000"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tab pos="593725" algn="l"/>
              </a:tabLst>
            </a:pPr>
            <a:endParaRPr kumimoji="0" lang="en-US" altLang="en-US" sz="2000" b="1" i="0" u="none" strike="noStrike" cap="none" normalizeH="0" baseline="0" dirty="0" smtClean="0">
              <a:ln>
                <a:noFill/>
              </a:ln>
              <a:solidFill>
                <a:schemeClr val="tx1"/>
              </a:solidFill>
              <a:effectLst/>
              <a:cs typeface="B Zar" panose="00000400000000000000"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tab pos="593725" algn="l"/>
              </a:tabLst>
            </a:pPr>
            <a:r>
              <a:rPr kumimoji="0" lang="ar-SA" altLang="en-US" sz="2000" b="1" i="0" u="none" strike="noStrike" cap="none" normalizeH="0" baseline="0" dirty="0" smtClean="0">
                <a:ln>
                  <a:noFill/>
                </a:ln>
                <a:solidFill>
                  <a:schemeClr val="tx1"/>
                </a:solidFill>
                <a:effectLst/>
                <a:cs typeface="B Zar" panose="00000400000000000000" pitchFamily="2" charset="-78"/>
              </a:rPr>
              <a:t>کاشت مجدد محصول بر سر پشته ها</a:t>
            </a:r>
            <a:endParaRPr kumimoji="0" lang="en-US" altLang="en-US" sz="2000" b="1" i="0" u="none" strike="noStrike" cap="none" normalizeH="0" baseline="0" dirty="0" smtClean="0">
              <a:ln>
                <a:noFill/>
              </a:ln>
              <a:solidFill>
                <a:schemeClr val="tx1"/>
              </a:solidFill>
              <a:effectLst/>
              <a:cs typeface="B Zar" panose="00000400000000000000"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tab pos="593725" algn="l"/>
              </a:tabLst>
            </a:pPr>
            <a:endParaRPr kumimoji="0" lang="en-US" altLang="en-US" sz="2000" b="0" i="0" u="none" strike="noStrike" cap="none" normalizeH="0" baseline="0" dirty="0" smtClean="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tab pos="593725" algn="l"/>
              </a:tabLst>
            </a:pPr>
            <a:r>
              <a:rPr kumimoji="0" lang="en-US" altLang="en-US" sz="2000" b="1" i="0" u="none" strike="noStrike" cap="none" normalizeH="0" baseline="0" dirty="0" smtClean="0">
                <a:ln>
                  <a:noFill/>
                </a:ln>
                <a:solidFill>
                  <a:schemeClr val="tx1"/>
                </a:solidFill>
                <a:effectLst/>
                <a:cs typeface="B Zar" panose="00000400000000000000" pitchFamily="2" charset="-78"/>
              </a:rPr>
              <a:t> </a:t>
            </a:r>
          </a:p>
          <a:p>
            <a:pPr marL="0" marR="0" lvl="0" indent="0" algn="r" defTabSz="914400" rtl="1" eaLnBrk="0" fontAlgn="base" latinLnBrk="0" hangingPunct="0">
              <a:lnSpc>
                <a:spcPct val="100000"/>
              </a:lnSpc>
              <a:spcBef>
                <a:spcPct val="0"/>
              </a:spcBef>
              <a:spcAft>
                <a:spcPct val="0"/>
              </a:spcAft>
              <a:buClrTx/>
              <a:buSzTx/>
              <a:buFontTx/>
              <a:buNone/>
              <a:tabLst>
                <a:tab pos="593725" algn="l"/>
              </a:tabLst>
            </a:pPr>
            <a:endParaRPr kumimoji="0" lang="en-US" altLang="en-US" sz="2000" b="0" i="0" u="none" strike="noStrike" cap="none" normalizeH="0" baseline="0" dirty="0" smtClean="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tab pos="593725" algn="l"/>
              </a:tabLst>
            </a:pPr>
            <a:r>
              <a:rPr kumimoji="0" lang="en-US" altLang="en-US" sz="2000" b="1" i="0" u="none" strike="noStrike" cap="none" normalizeH="0" baseline="0" dirty="0" smtClean="0">
                <a:ln>
                  <a:noFill/>
                </a:ln>
                <a:solidFill>
                  <a:schemeClr val="tx1"/>
                </a:solidFill>
                <a:effectLst/>
                <a:cs typeface="B Zar" panose="00000400000000000000" pitchFamily="2" charset="-78"/>
              </a:rPr>
              <a:t> </a:t>
            </a:r>
            <a:r>
              <a:rPr kumimoji="0" lang="ar-SA" altLang="en-US" sz="2000" b="1" i="0" u="none" strike="noStrike" cap="none" normalizeH="0" baseline="0" dirty="0" smtClean="0">
                <a:ln>
                  <a:noFill/>
                </a:ln>
                <a:solidFill>
                  <a:schemeClr val="tx1"/>
                </a:solidFill>
                <a:effectLst/>
                <a:cs typeface="B Zar" panose="00000400000000000000" pitchFamily="2" charset="-78"/>
              </a:rPr>
              <a:t>بازسازی پشته ها وانتقال بقایا به روی آنها پس از رشد</a:t>
            </a:r>
            <a:r>
              <a:rPr kumimoji="0" lang="en-US" altLang="en-US" sz="2000" b="1" i="0" u="none" strike="noStrike" cap="none" normalizeH="0" baseline="0" dirty="0" smtClean="0">
                <a:ln>
                  <a:noFill/>
                </a:ln>
                <a:solidFill>
                  <a:schemeClr val="tx1"/>
                </a:solidFill>
                <a:effectLst/>
                <a:cs typeface="B Zar" panose="00000400000000000000" pitchFamily="2" charset="-78"/>
              </a:rPr>
              <a:t>  </a:t>
            </a:r>
            <a:r>
              <a:rPr kumimoji="0" lang="ar-SA" altLang="en-US" sz="2000" b="1" i="0" u="none" strike="noStrike" cap="none" normalizeH="0" baseline="0" dirty="0" smtClean="0">
                <a:ln>
                  <a:noFill/>
                </a:ln>
                <a:solidFill>
                  <a:schemeClr val="tx1"/>
                </a:solidFill>
                <a:effectLst/>
                <a:cs typeface="B Zar" panose="00000400000000000000" pitchFamily="2" charset="-78"/>
              </a:rPr>
              <a:t>اولیه گیاه</a:t>
            </a:r>
            <a:endParaRPr kumimoji="0" lang="en-US" altLang="en-US" sz="2000" b="1" i="0" u="none" strike="noStrike" cap="none" normalizeH="0" baseline="0" dirty="0" smtClean="0">
              <a:ln>
                <a:noFill/>
              </a:ln>
              <a:solidFill>
                <a:schemeClr val="tx1"/>
              </a:solidFill>
              <a:effectLst/>
              <a:cs typeface="B Zar" panose="00000400000000000000"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tab pos="593725" algn="l"/>
              </a:tabLst>
            </a:pPr>
            <a:endParaRPr lang="en-US" altLang="en-US" sz="2000" b="1" dirty="0">
              <a:cs typeface="B Zar" panose="00000400000000000000"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tab pos="593725" algn="l"/>
              </a:tabLst>
            </a:pPr>
            <a:endParaRPr kumimoji="0" lang="en-US" altLang="en-US" sz="2000" b="1" i="0" u="none" strike="noStrike" cap="none" normalizeH="0" baseline="0" dirty="0" smtClean="0">
              <a:ln>
                <a:noFill/>
              </a:ln>
              <a:solidFill>
                <a:schemeClr val="tx1"/>
              </a:solidFill>
              <a:effectLst/>
              <a:cs typeface="B Zar" panose="00000400000000000000"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tab pos="593725" algn="l"/>
              </a:tabLst>
            </a:pPr>
            <a:endParaRPr kumimoji="0" lang="en-US" altLang="en-US" sz="2000" b="0" i="0" u="none" strike="noStrike" cap="none" normalizeH="0" baseline="0" dirty="0" smtClean="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tab pos="593725" algn="l"/>
              </a:tabLst>
            </a:pPr>
            <a:r>
              <a:rPr kumimoji="0" lang="fa-IR"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B Zar" panose="00000400000000000000" pitchFamily="2" charset="-78"/>
              </a:rPr>
              <a:t>رسیدن محصول و برداشت</a:t>
            </a:r>
            <a:r>
              <a:rPr kumimoji="0" lang="en-US" altLang="en-US" sz="2000" b="0" i="0" u="none" strike="noStrike" cap="none" normalizeH="0" baseline="0" dirty="0" smtClean="0">
                <a:ln>
                  <a:noFill/>
                </a:ln>
                <a:solidFill>
                  <a:schemeClr val="tx1"/>
                </a:solidFill>
                <a:effectLst/>
              </a:rPr>
              <a:t> </a:t>
            </a:r>
          </a:p>
        </p:txBody>
      </p:sp>
    </p:spTree>
    <p:extLst>
      <p:ext uri="{BB962C8B-B14F-4D97-AF65-F5344CB8AC3E}">
        <p14:creationId xmlns:p14="http://schemas.microsoft.com/office/powerpoint/2010/main" val="1746921837"/>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14400"/>
            <a:ext cx="9090513" cy="5067300"/>
          </a:xfrm>
          <a:prstGeom prst="rect">
            <a:avLst/>
          </a:prstGeom>
        </p:spPr>
      </p:pic>
      <p:sp>
        <p:nvSpPr>
          <p:cNvPr id="3" name="Rectangle 2"/>
          <p:cNvSpPr/>
          <p:nvPr/>
        </p:nvSpPr>
        <p:spPr>
          <a:xfrm>
            <a:off x="1600200" y="0"/>
            <a:ext cx="5638800" cy="584775"/>
          </a:xfrm>
          <a:prstGeom prst="rect">
            <a:avLst/>
          </a:prstGeom>
        </p:spPr>
        <p:txBody>
          <a:bodyPr wrap="square">
            <a:spAutoFit/>
          </a:bodyPr>
          <a:lstStyle/>
          <a:p>
            <a:pPr lvl="1" algn="r" rtl="1">
              <a:spcBef>
                <a:spcPct val="20000"/>
              </a:spcBef>
            </a:pPr>
            <a:r>
              <a:rPr lang="fa-IR" altLang="en-US" sz="3200" b="1" dirty="0">
                <a:solidFill>
                  <a:srgbClr val="FF0000"/>
                </a:solidFill>
                <a:latin typeface="Arial"/>
                <a:cs typeface="B Mitra" panose="00000400000000000000" pitchFamily="2" charset="-78"/>
              </a:rPr>
              <a:t>خاکورزی </a:t>
            </a:r>
            <a:r>
              <a:rPr lang="fa-IR" altLang="en-US" sz="3200" b="1" dirty="0" smtClean="0">
                <a:solidFill>
                  <a:srgbClr val="FF0000"/>
                </a:solidFill>
                <a:latin typeface="Arial"/>
                <a:cs typeface="B Mitra" panose="00000400000000000000" pitchFamily="2" charset="-78"/>
              </a:rPr>
              <a:t>پشته‌ای</a:t>
            </a:r>
            <a:r>
              <a:rPr lang="en-US" altLang="en-US" sz="3200" b="1" dirty="0" smtClean="0">
                <a:solidFill>
                  <a:srgbClr val="FF0000"/>
                </a:solidFill>
                <a:latin typeface="Arial"/>
                <a:cs typeface="B Mitra" panose="00000400000000000000" pitchFamily="2" charset="-78"/>
              </a:rPr>
              <a:t> </a:t>
            </a:r>
            <a:r>
              <a:rPr lang="en-US" altLang="en-US" sz="2800" b="1" kern="0" dirty="0">
                <a:solidFill>
                  <a:srgbClr val="FF0000"/>
                </a:solidFill>
                <a:latin typeface="Times New Roman"/>
                <a:cs typeface="Arial"/>
              </a:rPr>
              <a:t>Ridge tillage</a:t>
            </a:r>
          </a:p>
        </p:txBody>
      </p:sp>
    </p:spTree>
    <p:extLst>
      <p:ext uri="{BB962C8B-B14F-4D97-AF65-F5344CB8AC3E}">
        <p14:creationId xmlns:p14="http://schemas.microsoft.com/office/powerpoint/2010/main" val="94225691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00200" y="0"/>
            <a:ext cx="5638800" cy="584775"/>
          </a:xfrm>
          <a:prstGeom prst="rect">
            <a:avLst/>
          </a:prstGeom>
        </p:spPr>
        <p:txBody>
          <a:bodyPr wrap="square">
            <a:spAutoFit/>
          </a:bodyPr>
          <a:lstStyle/>
          <a:p>
            <a:pPr lvl="1" algn="r" rtl="1">
              <a:spcBef>
                <a:spcPct val="20000"/>
              </a:spcBef>
            </a:pPr>
            <a:r>
              <a:rPr lang="fa-IR" altLang="en-US" sz="3200" b="1" dirty="0">
                <a:solidFill>
                  <a:srgbClr val="FF0000"/>
                </a:solidFill>
                <a:latin typeface="Arial"/>
                <a:cs typeface="B Mitra" panose="00000400000000000000" pitchFamily="2" charset="-78"/>
              </a:rPr>
              <a:t>خاکورزی </a:t>
            </a:r>
            <a:r>
              <a:rPr lang="fa-IR" altLang="en-US" sz="3200" b="1" dirty="0" smtClean="0">
                <a:solidFill>
                  <a:srgbClr val="FF0000"/>
                </a:solidFill>
                <a:latin typeface="Arial"/>
                <a:cs typeface="B Mitra" panose="00000400000000000000" pitchFamily="2" charset="-78"/>
              </a:rPr>
              <a:t>پشته‌ای</a:t>
            </a:r>
            <a:r>
              <a:rPr lang="en-US" altLang="en-US" sz="3200" b="1" dirty="0" smtClean="0">
                <a:solidFill>
                  <a:srgbClr val="FF0000"/>
                </a:solidFill>
                <a:latin typeface="Arial"/>
                <a:cs typeface="B Mitra" panose="00000400000000000000" pitchFamily="2" charset="-78"/>
              </a:rPr>
              <a:t> </a:t>
            </a:r>
            <a:r>
              <a:rPr lang="en-US" altLang="en-US" sz="2800" b="1" kern="0" dirty="0">
                <a:solidFill>
                  <a:srgbClr val="FF0000"/>
                </a:solidFill>
                <a:latin typeface="Times New Roman"/>
                <a:cs typeface="Arial"/>
              </a:rPr>
              <a:t>Ridge tillage</a:t>
            </a:r>
          </a:p>
        </p:txBody>
      </p:sp>
      <p:pic>
        <p:nvPicPr>
          <p:cNvPr id="3" name="Picture 2"/>
          <p:cNvPicPr>
            <a:picLocks noChangeAspect="1"/>
          </p:cNvPicPr>
          <p:nvPr/>
        </p:nvPicPr>
        <p:blipFill rotWithShape="1">
          <a:blip r:embed="rId2">
            <a:extLst>
              <a:ext uri="{28A0092B-C50C-407E-A947-70E740481C1C}">
                <a14:useLocalDpi xmlns:a14="http://schemas.microsoft.com/office/drawing/2010/main" val="0"/>
              </a:ext>
            </a:extLst>
          </a:blip>
          <a:srcRect r="3454" b="30773"/>
          <a:stretch/>
        </p:blipFill>
        <p:spPr>
          <a:xfrm>
            <a:off x="4869872" y="958156"/>
            <a:ext cx="4260273" cy="855772"/>
          </a:xfrm>
          <a:prstGeom prst="rect">
            <a:avLst/>
          </a:prstGeom>
        </p:spPr>
      </p:pic>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t="8408"/>
          <a:stretch/>
        </p:blipFill>
        <p:spPr>
          <a:xfrm>
            <a:off x="0" y="1981200"/>
            <a:ext cx="9033669" cy="2652128"/>
          </a:xfrm>
          <a:prstGeom prst="rect">
            <a:avLst/>
          </a:prstGeom>
        </p:spPr>
      </p:pic>
    </p:spTree>
    <p:extLst>
      <p:ext uri="{BB962C8B-B14F-4D97-AF65-F5344CB8AC3E}">
        <p14:creationId xmlns:p14="http://schemas.microsoft.com/office/powerpoint/2010/main" val="1444517878"/>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21980" y="0"/>
            <a:ext cx="6442790" cy="584775"/>
          </a:xfrm>
          <a:prstGeom prst="rect">
            <a:avLst/>
          </a:prstGeom>
        </p:spPr>
        <p:txBody>
          <a:bodyPr wrap="none">
            <a:spAutoFit/>
          </a:bodyPr>
          <a:lstStyle/>
          <a:p>
            <a:pPr algn="r" rtl="1"/>
            <a:r>
              <a:rPr lang="fa-IR" altLang="en-US" sz="3200" b="1" dirty="0">
                <a:solidFill>
                  <a:srgbClr val="FF0000"/>
                </a:solidFill>
                <a:latin typeface="Arial"/>
                <a:cs typeface="B Mitra" panose="00000400000000000000" pitchFamily="2" charset="-78"/>
              </a:rPr>
              <a:t>خاکورزی نواری </a:t>
            </a:r>
            <a:r>
              <a:rPr lang="en-US" altLang="en-US" sz="2800" b="1" kern="0" dirty="0">
                <a:solidFill>
                  <a:srgbClr val="FF0000"/>
                </a:solidFill>
                <a:latin typeface="Times New Roman"/>
                <a:cs typeface="Arial"/>
              </a:rPr>
              <a:t>Strip </a:t>
            </a:r>
            <a:r>
              <a:rPr lang="en-US" altLang="en-US" sz="2800" b="1" kern="0" dirty="0" smtClean="0">
                <a:solidFill>
                  <a:srgbClr val="FF0000"/>
                </a:solidFill>
                <a:latin typeface="Times New Roman"/>
                <a:cs typeface="Arial"/>
              </a:rPr>
              <a:t>tillage or zone tillage</a:t>
            </a:r>
            <a:endParaRPr lang="en-US" sz="2800" b="1" dirty="0">
              <a:solidFill>
                <a:srgbClr val="FF0000"/>
              </a:solidFill>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2388" y="619411"/>
            <a:ext cx="8181975" cy="5629275"/>
          </a:xfrm>
          <a:prstGeom prst="rect">
            <a:avLst/>
          </a:prstGeom>
        </p:spPr>
      </p:pic>
    </p:spTree>
    <p:extLst>
      <p:ext uri="{BB962C8B-B14F-4D97-AF65-F5344CB8AC3E}">
        <p14:creationId xmlns:p14="http://schemas.microsoft.com/office/powerpoint/2010/main" val="535764094"/>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42481" y="6927"/>
            <a:ext cx="4201791" cy="584775"/>
          </a:xfrm>
          <a:prstGeom prst="rect">
            <a:avLst/>
          </a:prstGeom>
        </p:spPr>
        <p:txBody>
          <a:bodyPr wrap="none">
            <a:spAutoFit/>
          </a:bodyPr>
          <a:lstStyle/>
          <a:p>
            <a:pPr algn="r" rtl="1"/>
            <a:r>
              <a:rPr lang="fa-IR" altLang="en-US" sz="3200" b="1" dirty="0">
                <a:solidFill>
                  <a:srgbClr val="FF0000"/>
                </a:solidFill>
                <a:latin typeface="Arial"/>
                <a:cs typeface="B Mitra" panose="00000400000000000000" pitchFamily="2" charset="-78"/>
              </a:rPr>
              <a:t>خاکورزی نواری </a:t>
            </a:r>
            <a:r>
              <a:rPr lang="en-US" altLang="en-US" sz="2800" b="1" kern="0" dirty="0">
                <a:solidFill>
                  <a:srgbClr val="FF0000"/>
                </a:solidFill>
                <a:latin typeface="Times New Roman"/>
                <a:cs typeface="Arial"/>
              </a:rPr>
              <a:t>Strip tillage</a:t>
            </a:r>
            <a:endParaRPr lang="en-US" sz="2800" b="1" dirty="0">
              <a:solidFill>
                <a:srgbClr val="FF0000"/>
              </a:solidFill>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91702"/>
            <a:ext cx="9182582" cy="4533900"/>
          </a:xfrm>
          <a:prstGeom prst="rect">
            <a:avLst/>
          </a:prstGeom>
        </p:spPr>
      </p:pic>
      <p:sp>
        <p:nvSpPr>
          <p:cNvPr id="4" name="Rectangle 3"/>
          <p:cNvSpPr/>
          <p:nvPr/>
        </p:nvSpPr>
        <p:spPr>
          <a:xfrm>
            <a:off x="71376" y="5125602"/>
            <a:ext cx="9144000" cy="1107996"/>
          </a:xfrm>
          <a:prstGeom prst="rect">
            <a:avLst/>
          </a:prstGeom>
        </p:spPr>
        <p:txBody>
          <a:bodyPr wrap="square">
            <a:spAutoFit/>
          </a:bodyPr>
          <a:lstStyle/>
          <a:p>
            <a:pPr lvl="0" algn="just" rtl="1">
              <a:buFont typeface="Times New Roman" panose="02020603050405020304" pitchFamily="18" charset="0"/>
              <a:buChar char="-"/>
            </a:pPr>
            <a:r>
              <a:rPr lang="fa-IR" altLang="en-US" sz="2200" dirty="0">
                <a:solidFill>
                  <a:srgbClr val="000000"/>
                </a:solidFill>
                <a:cs typeface="B Zar" panose="00000400000000000000" pitchFamily="2" charset="-78"/>
              </a:rPr>
              <a:t>اگر فاصله بين رديف ها 76 سانتي متر يا بيشتر باشد انرﮊي لازم براي تهيه بستر بطور قابل ملاحظه اي كاهش مي يابد. </a:t>
            </a:r>
          </a:p>
          <a:p>
            <a:pPr lvl="0" algn="just" rtl="1"/>
            <a:r>
              <a:rPr lang="fa-IR" altLang="en-US" sz="2200" dirty="0" smtClean="0">
                <a:solidFill>
                  <a:srgbClr val="000000"/>
                </a:solidFill>
                <a:cs typeface="B Zar" panose="00000400000000000000" pitchFamily="2" charset="-78"/>
              </a:rPr>
              <a:t>- اين </a:t>
            </a:r>
            <a:r>
              <a:rPr lang="fa-IR" altLang="en-US" sz="2200" dirty="0">
                <a:solidFill>
                  <a:srgbClr val="000000"/>
                </a:solidFill>
                <a:cs typeface="B Zar" panose="00000400000000000000" pitchFamily="2" charset="-78"/>
              </a:rPr>
              <a:t>روش كم هزينه تر از روش خاك ورزي حداقل مي باشد.</a:t>
            </a:r>
          </a:p>
        </p:txBody>
      </p:sp>
    </p:spTree>
    <p:extLst>
      <p:ext uri="{BB962C8B-B14F-4D97-AF65-F5344CB8AC3E}">
        <p14:creationId xmlns:p14="http://schemas.microsoft.com/office/powerpoint/2010/main" val="16004805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47800" y="685800"/>
            <a:ext cx="6096000" cy="5591006"/>
          </a:xfrm>
          <a:prstGeom prst="rect">
            <a:avLst/>
          </a:prstGeom>
        </p:spPr>
      </p:pic>
      <p:sp>
        <p:nvSpPr>
          <p:cNvPr id="3" name="Rectangle 2"/>
          <p:cNvSpPr/>
          <p:nvPr/>
        </p:nvSpPr>
        <p:spPr>
          <a:xfrm>
            <a:off x="2542481" y="6927"/>
            <a:ext cx="4201791" cy="584775"/>
          </a:xfrm>
          <a:prstGeom prst="rect">
            <a:avLst/>
          </a:prstGeom>
        </p:spPr>
        <p:txBody>
          <a:bodyPr wrap="none">
            <a:spAutoFit/>
          </a:bodyPr>
          <a:lstStyle/>
          <a:p>
            <a:pPr algn="r" rtl="1"/>
            <a:r>
              <a:rPr lang="fa-IR" altLang="en-US" sz="3200" b="1" dirty="0">
                <a:solidFill>
                  <a:srgbClr val="FF0000"/>
                </a:solidFill>
                <a:latin typeface="Arial"/>
                <a:cs typeface="B Mitra" panose="00000400000000000000" pitchFamily="2" charset="-78"/>
              </a:rPr>
              <a:t>خاکورزی نواری </a:t>
            </a:r>
            <a:r>
              <a:rPr lang="en-US" altLang="en-US" sz="2800" b="1" kern="0" dirty="0">
                <a:solidFill>
                  <a:srgbClr val="FF0000"/>
                </a:solidFill>
                <a:latin typeface="Times New Roman"/>
                <a:cs typeface="Arial"/>
              </a:rPr>
              <a:t>Strip tillage</a:t>
            </a:r>
            <a:endParaRPr lang="en-US" sz="2800" b="1" dirty="0">
              <a:solidFill>
                <a:srgbClr val="FF0000"/>
              </a:solidFill>
            </a:endParaRPr>
          </a:p>
        </p:txBody>
      </p:sp>
    </p:spTree>
    <p:extLst>
      <p:ext uri="{BB962C8B-B14F-4D97-AF65-F5344CB8AC3E}">
        <p14:creationId xmlns:p14="http://schemas.microsoft.com/office/powerpoint/2010/main" val="3316540930"/>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b="46829"/>
          <a:stretch/>
        </p:blipFill>
        <p:spPr>
          <a:xfrm>
            <a:off x="20782" y="570920"/>
            <a:ext cx="9123218" cy="2456298"/>
          </a:xfrm>
          <a:prstGeom prst="rect">
            <a:avLst/>
          </a:prstGeom>
        </p:spPr>
      </p:pic>
      <p:sp>
        <p:nvSpPr>
          <p:cNvPr id="3" name="Rectangle 2"/>
          <p:cNvSpPr/>
          <p:nvPr/>
        </p:nvSpPr>
        <p:spPr>
          <a:xfrm>
            <a:off x="2542481" y="6927"/>
            <a:ext cx="4201791" cy="584775"/>
          </a:xfrm>
          <a:prstGeom prst="rect">
            <a:avLst/>
          </a:prstGeom>
        </p:spPr>
        <p:txBody>
          <a:bodyPr wrap="none">
            <a:spAutoFit/>
          </a:bodyPr>
          <a:lstStyle/>
          <a:p>
            <a:pPr algn="r" rtl="1"/>
            <a:r>
              <a:rPr lang="fa-IR" altLang="en-US" sz="3200" b="1" dirty="0">
                <a:solidFill>
                  <a:srgbClr val="FF0000"/>
                </a:solidFill>
                <a:latin typeface="Arial"/>
                <a:cs typeface="B Mitra" panose="00000400000000000000" pitchFamily="2" charset="-78"/>
              </a:rPr>
              <a:t>خاکورزی نواری </a:t>
            </a:r>
            <a:r>
              <a:rPr lang="en-US" altLang="en-US" sz="2800" b="1" kern="0" dirty="0">
                <a:solidFill>
                  <a:srgbClr val="FF0000"/>
                </a:solidFill>
                <a:latin typeface="Times New Roman"/>
                <a:cs typeface="Arial"/>
              </a:rPr>
              <a:t>Strip tillage</a:t>
            </a:r>
            <a:endParaRPr lang="en-US" sz="2800" b="1" dirty="0">
              <a:solidFill>
                <a:srgbClr val="FF0000"/>
              </a:solidFill>
            </a:endParaRPr>
          </a:p>
        </p:txBody>
      </p:sp>
      <p:sp>
        <p:nvSpPr>
          <p:cNvPr id="4" name="Content Placeholder 5"/>
          <p:cNvSpPr txBox="1">
            <a:spLocks/>
          </p:cNvSpPr>
          <p:nvPr/>
        </p:nvSpPr>
        <p:spPr>
          <a:xfrm>
            <a:off x="4076700" y="1447800"/>
            <a:ext cx="4838700" cy="5181600"/>
          </a:xfrm>
          <a:prstGeom prst="rect">
            <a:avLst/>
          </a:prstGeom>
        </p:spPr>
        <p:txBody>
          <a:bodyPr/>
          <a:lstStyle>
            <a:lvl1pPr marL="228588" indent="-228588" algn="r" defTabSz="914355"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66" indent="-228588" algn="r" defTabSz="914355"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44" indent="-228588" algn="r" defTabSz="914355"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20"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297"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474"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endParaRPr lang="en-US" dirty="0" smtClean="0"/>
          </a:p>
        </p:txBody>
      </p:sp>
      <p:pic>
        <p:nvPicPr>
          <p:cNvPr id="6" name="Picture 5"/>
          <p:cNvPicPr>
            <a:picLocks noChangeAspect="1"/>
          </p:cNvPicPr>
          <p:nvPr/>
        </p:nvPicPr>
        <p:blipFill rotWithShape="1">
          <a:blip r:embed="rId2">
            <a:extLst>
              <a:ext uri="{28A0092B-C50C-407E-A947-70E740481C1C}">
                <a14:useLocalDpi xmlns:a14="http://schemas.microsoft.com/office/drawing/2010/main" val="0"/>
              </a:ext>
            </a:extLst>
          </a:blip>
          <a:srcRect t="64717"/>
          <a:stretch/>
        </p:blipFill>
        <p:spPr>
          <a:xfrm>
            <a:off x="104269" y="2933120"/>
            <a:ext cx="9039731" cy="1629927"/>
          </a:xfrm>
          <a:prstGeom prst="rect">
            <a:avLst/>
          </a:prstGeom>
        </p:spPr>
      </p:pic>
      <p:pic>
        <p:nvPicPr>
          <p:cNvPr id="5" name="Picture 4" descr="Newly planted soybeans in corn residue. Photo courtesy USDA NRC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1781" y="4338637"/>
            <a:ext cx="3581400" cy="2519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20936596"/>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800" y="609600"/>
            <a:ext cx="8534400" cy="5638800"/>
          </a:xfrm>
          <a:prstGeom prst="rect">
            <a:avLst/>
          </a:prstGeom>
        </p:spPr>
      </p:pic>
      <p:sp>
        <p:nvSpPr>
          <p:cNvPr id="3" name="Rectangle 2"/>
          <p:cNvSpPr/>
          <p:nvPr/>
        </p:nvSpPr>
        <p:spPr>
          <a:xfrm>
            <a:off x="2542481" y="6927"/>
            <a:ext cx="4201791" cy="584775"/>
          </a:xfrm>
          <a:prstGeom prst="rect">
            <a:avLst/>
          </a:prstGeom>
        </p:spPr>
        <p:txBody>
          <a:bodyPr wrap="none">
            <a:spAutoFit/>
          </a:bodyPr>
          <a:lstStyle/>
          <a:p>
            <a:pPr algn="r" rtl="1"/>
            <a:r>
              <a:rPr lang="fa-IR" altLang="en-US" sz="3200" b="1" dirty="0">
                <a:solidFill>
                  <a:srgbClr val="FF0000"/>
                </a:solidFill>
                <a:latin typeface="Arial"/>
                <a:cs typeface="B Mitra" panose="00000400000000000000" pitchFamily="2" charset="-78"/>
              </a:rPr>
              <a:t>خاکورزی نواری </a:t>
            </a:r>
            <a:r>
              <a:rPr lang="en-US" altLang="en-US" sz="2800" b="1" kern="0" dirty="0">
                <a:solidFill>
                  <a:srgbClr val="FF0000"/>
                </a:solidFill>
                <a:latin typeface="Times New Roman"/>
                <a:cs typeface="Arial"/>
              </a:rPr>
              <a:t>Strip tillage</a:t>
            </a:r>
            <a:endParaRPr lang="en-US" sz="2800" b="1" dirty="0">
              <a:solidFill>
                <a:srgbClr val="FF0000"/>
              </a:solidFill>
            </a:endParaRPr>
          </a:p>
        </p:txBody>
      </p:sp>
    </p:spTree>
    <p:extLst>
      <p:ext uri="{BB962C8B-B14F-4D97-AF65-F5344CB8AC3E}">
        <p14:creationId xmlns:p14="http://schemas.microsoft.com/office/powerpoint/2010/main" val="1542071698"/>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85800"/>
            <a:ext cx="9067800" cy="5591083"/>
          </a:xfrm>
          <a:prstGeom prst="rect">
            <a:avLst/>
          </a:prstGeom>
        </p:spPr>
      </p:pic>
      <p:sp>
        <p:nvSpPr>
          <p:cNvPr id="7" name="Rectangle 6"/>
          <p:cNvSpPr/>
          <p:nvPr/>
        </p:nvSpPr>
        <p:spPr>
          <a:xfrm>
            <a:off x="381000" y="0"/>
            <a:ext cx="7696200" cy="584775"/>
          </a:xfrm>
          <a:prstGeom prst="rect">
            <a:avLst/>
          </a:prstGeom>
        </p:spPr>
        <p:txBody>
          <a:bodyPr wrap="square">
            <a:spAutoFit/>
          </a:bodyPr>
          <a:lstStyle/>
          <a:p>
            <a:pPr lvl="1" algn="r" rtl="1">
              <a:spcBef>
                <a:spcPct val="20000"/>
              </a:spcBef>
            </a:pPr>
            <a:r>
              <a:rPr lang="fa-IR" altLang="en-US" sz="3200" b="1" dirty="0">
                <a:solidFill>
                  <a:srgbClr val="FF0000"/>
                </a:solidFill>
                <a:latin typeface="Arial"/>
                <a:cs typeface="B Mitra" panose="00000400000000000000" pitchFamily="2" charset="-78"/>
              </a:rPr>
              <a:t>بی خاکورزی (بدون خاکورزی) </a:t>
            </a:r>
            <a:r>
              <a:rPr lang="en-US" altLang="en-US" sz="2800" b="1" kern="0" dirty="0">
                <a:solidFill>
                  <a:srgbClr val="FF0000"/>
                </a:solidFill>
                <a:latin typeface="Times New Roman"/>
                <a:cs typeface="Arial"/>
              </a:rPr>
              <a:t>No tillage</a:t>
            </a:r>
          </a:p>
        </p:txBody>
      </p:sp>
    </p:spTree>
    <p:extLst>
      <p:ext uri="{BB962C8B-B14F-4D97-AF65-F5344CB8AC3E}">
        <p14:creationId xmlns:p14="http://schemas.microsoft.com/office/powerpoint/2010/main" val="2750193506"/>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0"/>
            <a:ext cx="7696200" cy="584775"/>
          </a:xfrm>
          <a:prstGeom prst="rect">
            <a:avLst/>
          </a:prstGeom>
        </p:spPr>
        <p:txBody>
          <a:bodyPr wrap="square">
            <a:spAutoFit/>
          </a:bodyPr>
          <a:lstStyle/>
          <a:p>
            <a:pPr lvl="1" algn="r" rtl="1">
              <a:spcBef>
                <a:spcPct val="20000"/>
              </a:spcBef>
            </a:pPr>
            <a:r>
              <a:rPr lang="fa-IR" altLang="en-US" sz="3200" b="1" dirty="0">
                <a:solidFill>
                  <a:srgbClr val="FF0000"/>
                </a:solidFill>
                <a:latin typeface="Arial"/>
                <a:cs typeface="B Mitra" panose="00000400000000000000" pitchFamily="2" charset="-78"/>
              </a:rPr>
              <a:t>بی خاکورزی (بدون خاکورزی) </a:t>
            </a:r>
            <a:r>
              <a:rPr lang="en-US" altLang="en-US" sz="2800" b="1" kern="0" dirty="0">
                <a:solidFill>
                  <a:srgbClr val="FF0000"/>
                </a:solidFill>
                <a:latin typeface="Times New Roman"/>
                <a:cs typeface="Arial"/>
              </a:rPr>
              <a:t>No tillage</a:t>
            </a:r>
          </a:p>
        </p:txBody>
      </p:sp>
      <p:sp>
        <p:nvSpPr>
          <p:cNvPr id="3" name="Rectangle 7"/>
          <p:cNvSpPr txBox="1">
            <a:spLocks noChangeArrowheads="1"/>
          </p:cNvSpPr>
          <p:nvPr/>
        </p:nvSpPr>
        <p:spPr>
          <a:xfrm>
            <a:off x="0" y="1295400"/>
            <a:ext cx="8763000" cy="4819312"/>
          </a:xfrm>
          <a:prstGeom prst="rect">
            <a:avLst/>
          </a:prstGeom>
          <a:noFill/>
        </p:spPr>
        <p:txBody>
          <a:bodyPr/>
          <a:lstStyle>
            <a:lvl1pPr marL="228588" indent="-228588" algn="r" defTabSz="914355"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66" indent="-228588" algn="r" defTabSz="914355"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44" indent="-228588" algn="r" defTabSz="914355"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20"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297"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474"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80000"/>
              </a:lnSpc>
              <a:spcAft>
                <a:spcPts val="0"/>
              </a:spcAft>
            </a:pPr>
            <a:r>
              <a:rPr lang="fa-IR" altLang="en-US" sz="2400" b="1" dirty="0" smtClean="0">
                <a:solidFill>
                  <a:srgbClr val="000000"/>
                </a:solidFill>
                <a:cs typeface="B Zar" panose="00000400000000000000" pitchFamily="2" charset="-78"/>
              </a:rPr>
              <a:t>اسامي</a:t>
            </a:r>
          </a:p>
          <a:p>
            <a:pPr algn="l" rtl="0" fontAlgn="auto">
              <a:lnSpc>
                <a:spcPct val="80000"/>
              </a:lnSpc>
              <a:spcAft>
                <a:spcPts val="0"/>
              </a:spcAft>
            </a:pPr>
            <a:r>
              <a:rPr lang="en-US" altLang="en-US" sz="2400" dirty="0" smtClean="0">
                <a:solidFill>
                  <a:srgbClr val="000000"/>
                </a:solidFill>
              </a:rPr>
              <a:t>No tillage</a:t>
            </a:r>
          </a:p>
          <a:p>
            <a:pPr algn="l" rtl="0" fontAlgn="auto">
              <a:lnSpc>
                <a:spcPct val="80000"/>
              </a:lnSpc>
              <a:spcAft>
                <a:spcPts val="0"/>
              </a:spcAft>
            </a:pPr>
            <a:r>
              <a:rPr lang="en-US" altLang="en-US" sz="2400" dirty="0" smtClean="0">
                <a:solidFill>
                  <a:srgbClr val="000000"/>
                </a:solidFill>
              </a:rPr>
              <a:t>No till farming</a:t>
            </a:r>
          </a:p>
          <a:p>
            <a:pPr algn="l" rtl="0" fontAlgn="auto">
              <a:lnSpc>
                <a:spcPct val="80000"/>
              </a:lnSpc>
              <a:spcAft>
                <a:spcPts val="0"/>
              </a:spcAft>
            </a:pPr>
            <a:r>
              <a:rPr lang="en-US" altLang="en-US" sz="2400" dirty="0" smtClean="0">
                <a:solidFill>
                  <a:srgbClr val="000000"/>
                </a:solidFill>
              </a:rPr>
              <a:t>Zero Tillage</a:t>
            </a:r>
          </a:p>
          <a:p>
            <a:pPr algn="l" rtl="0" fontAlgn="auto">
              <a:lnSpc>
                <a:spcPct val="80000"/>
              </a:lnSpc>
              <a:spcAft>
                <a:spcPts val="0"/>
              </a:spcAft>
            </a:pPr>
            <a:r>
              <a:rPr lang="en-US" altLang="en-US" sz="2400" dirty="0" smtClean="0">
                <a:solidFill>
                  <a:srgbClr val="000000"/>
                </a:solidFill>
              </a:rPr>
              <a:t>Chemical T.</a:t>
            </a:r>
          </a:p>
          <a:p>
            <a:pPr algn="l" rtl="0" fontAlgn="auto">
              <a:lnSpc>
                <a:spcPct val="80000"/>
              </a:lnSpc>
              <a:spcAft>
                <a:spcPts val="0"/>
              </a:spcAft>
            </a:pPr>
            <a:r>
              <a:rPr lang="en-US" altLang="en-US" sz="2400" dirty="0" smtClean="0">
                <a:solidFill>
                  <a:srgbClr val="000000"/>
                </a:solidFill>
              </a:rPr>
              <a:t>Direct seeding</a:t>
            </a:r>
          </a:p>
          <a:p>
            <a:pPr algn="l" rtl="0" fontAlgn="auto">
              <a:lnSpc>
                <a:spcPct val="80000"/>
              </a:lnSpc>
              <a:spcAft>
                <a:spcPts val="0"/>
              </a:spcAft>
            </a:pPr>
            <a:r>
              <a:rPr lang="en-US" altLang="en-US" sz="2400" dirty="0" smtClean="0">
                <a:solidFill>
                  <a:srgbClr val="000000"/>
                </a:solidFill>
              </a:rPr>
              <a:t>Direct Drilling</a:t>
            </a:r>
          </a:p>
          <a:p>
            <a:pPr algn="l" rtl="0" fontAlgn="auto">
              <a:lnSpc>
                <a:spcPct val="80000"/>
              </a:lnSpc>
              <a:spcAft>
                <a:spcPts val="0"/>
              </a:spcAft>
            </a:pPr>
            <a:r>
              <a:rPr lang="en-US" altLang="en-US" sz="2400" dirty="0" smtClean="0">
                <a:solidFill>
                  <a:srgbClr val="000000"/>
                </a:solidFill>
              </a:rPr>
              <a:t>Direct planting</a:t>
            </a:r>
          </a:p>
          <a:p>
            <a:pPr fontAlgn="auto">
              <a:lnSpc>
                <a:spcPct val="80000"/>
              </a:lnSpc>
              <a:spcAft>
                <a:spcPts val="0"/>
              </a:spcAft>
            </a:pPr>
            <a:r>
              <a:rPr lang="fa-IR" altLang="en-US" sz="2400" b="1" dirty="0" smtClean="0">
                <a:solidFill>
                  <a:srgbClr val="000000"/>
                </a:solidFill>
                <a:cs typeface="B Zar" panose="00000400000000000000" pitchFamily="2" charset="-78"/>
              </a:rPr>
              <a:t>مشخصه</a:t>
            </a:r>
          </a:p>
          <a:p>
            <a:pPr lvl="1" fontAlgn="auto">
              <a:lnSpc>
                <a:spcPct val="80000"/>
              </a:lnSpc>
              <a:spcAft>
                <a:spcPts val="0"/>
              </a:spcAft>
            </a:pPr>
            <a:r>
              <a:rPr lang="fa-IR" altLang="en-US" sz="2000" b="1" dirty="0" smtClean="0">
                <a:solidFill>
                  <a:srgbClr val="000000"/>
                </a:solidFill>
                <a:cs typeface="B Zar" panose="00000400000000000000" pitchFamily="2" charset="-78"/>
              </a:rPr>
              <a:t>كاشت بذر با ماشين بدون هيچگونه عمليات خاك ورزي در داخل بقاياي گياهي</a:t>
            </a:r>
          </a:p>
          <a:p>
            <a:pPr lvl="1" fontAlgn="auto">
              <a:lnSpc>
                <a:spcPct val="80000"/>
              </a:lnSpc>
              <a:spcAft>
                <a:spcPts val="0"/>
              </a:spcAft>
            </a:pPr>
            <a:r>
              <a:rPr lang="fa-IR" altLang="en-US" sz="2000" b="1" dirty="0" smtClean="0">
                <a:solidFill>
                  <a:srgbClr val="000000"/>
                </a:solidFill>
                <a:cs typeface="B Zar" panose="00000400000000000000" pitchFamily="2" charset="-78"/>
              </a:rPr>
              <a:t>براي كنترل علف هاي هرز از علف كش</a:t>
            </a:r>
          </a:p>
          <a:p>
            <a:pPr lvl="1" fontAlgn="auto">
              <a:lnSpc>
                <a:spcPct val="80000"/>
              </a:lnSpc>
              <a:spcAft>
                <a:spcPts val="0"/>
              </a:spcAft>
            </a:pPr>
            <a:r>
              <a:rPr lang="fa-IR" altLang="en-US" sz="2000" b="1" dirty="0" smtClean="0">
                <a:solidFill>
                  <a:srgbClr val="000000"/>
                </a:solidFill>
                <a:cs typeface="B Zar" panose="00000400000000000000" pitchFamily="2" charset="-78"/>
              </a:rPr>
              <a:t>امكان شيوع آفات و علف هاي هرز</a:t>
            </a:r>
            <a:endParaRPr lang="en-US" altLang="en-US" sz="2000" b="1" dirty="0" smtClean="0">
              <a:solidFill>
                <a:srgbClr val="000000"/>
              </a:solidFill>
              <a:cs typeface="B Zar" panose="00000400000000000000" pitchFamily="2" charset="-78"/>
            </a:endParaRPr>
          </a:p>
        </p:txBody>
      </p:sp>
      <p:pic>
        <p:nvPicPr>
          <p:cNvPr id="4" name="Picture 8" descr="Image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0400" y="1524000"/>
            <a:ext cx="4301648" cy="30726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55705018"/>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0"/>
            <a:ext cx="7696200" cy="584775"/>
          </a:xfrm>
          <a:prstGeom prst="rect">
            <a:avLst/>
          </a:prstGeom>
        </p:spPr>
        <p:txBody>
          <a:bodyPr wrap="square">
            <a:spAutoFit/>
          </a:bodyPr>
          <a:lstStyle/>
          <a:p>
            <a:pPr lvl="1" algn="r" rtl="1">
              <a:spcBef>
                <a:spcPct val="20000"/>
              </a:spcBef>
            </a:pPr>
            <a:r>
              <a:rPr lang="fa-IR" altLang="en-US" sz="3200" b="1" dirty="0">
                <a:solidFill>
                  <a:srgbClr val="FF0000"/>
                </a:solidFill>
                <a:latin typeface="Arial"/>
                <a:cs typeface="B Mitra" panose="00000400000000000000" pitchFamily="2" charset="-78"/>
              </a:rPr>
              <a:t>بی خاکورزی (بدون خاکورزی) </a:t>
            </a:r>
            <a:r>
              <a:rPr lang="en-US" altLang="en-US" sz="2800" b="1" kern="0" dirty="0">
                <a:solidFill>
                  <a:srgbClr val="FF0000"/>
                </a:solidFill>
                <a:latin typeface="Times New Roman"/>
                <a:cs typeface="Arial"/>
              </a:rPr>
              <a:t>No tillage</a:t>
            </a:r>
          </a:p>
        </p:txBody>
      </p:sp>
      <p:sp>
        <p:nvSpPr>
          <p:cNvPr id="4" name="Rectangle 3"/>
          <p:cNvSpPr>
            <a:spLocks noChangeArrowheads="1"/>
          </p:cNvSpPr>
          <p:nvPr/>
        </p:nvSpPr>
        <p:spPr bwMode="auto">
          <a:xfrm>
            <a:off x="0" y="762000"/>
            <a:ext cx="9144000"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ctr">
            <a:spAutoFit/>
          </a:bodyPr>
          <a:lstStyle>
            <a:lvl1pPr algn="r" rtl="1">
              <a:spcBef>
                <a:spcPct val="20000"/>
              </a:spcBef>
              <a:buChar char="•"/>
              <a:defRPr sz="3200">
                <a:solidFill>
                  <a:schemeClr val="tx1"/>
                </a:solidFill>
                <a:latin typeface="Times New Roman" panose="02020603050405020304" pitchFamily="18" charset="0"/>
                <a:cs typeface="Arial" panose="020B0604020202020204" pitchFamily="34" charset="0"/>
              </a:defRPr>
            </a:lvl1pPr>
            <a:lvl2pPr marL="742950" indent="-285750" algn="r" rtl="1">
              <a:spcBef>
                <a:spcPct val="20000"/>
              </a:spcBef>
              <a:buChar char="–"/>
              <a:defRPr sz="2800">
                <a:solidFill>
                  <a:schemeClr val="tx1"/>
                </a:solidFill>
                <a:latin typeface="Times New Roman" panose="02020603050405020304" pitchFamily="18" charset="0"/>
                <a:cs typeface="Arial" panose="020B0604020202020204" pitchFamily="34" charset="0"/>
              </a:defRPr>
            </a:lvl2pPr>
            <a:lvl3pPr marL="1143000" indent="-228600" algn="r" rtl="1">
              <a:spcBef>
                <a:spcPct val="20000"/>
              </a:spcBef>
              <a:buChar char="•"/>
              <a:defRPr sz="2400">
                <a:solidFill>
                  <a:schemeClr val="tx1"/>
                </a:solidFill>
                <a:latin typeface="Times New Roman" panose="02020603050405020304" pitchFamily="18" charset="0"/>
                <a:cs typeface="Arial" panose="020B0604020202020204" pitchFamily="34" charset="0"/>
              </a:defRPr>
            </a:lvl3pPr>
            <a:lvl4pPr marL="1600200" indent="-228600" algn="r" rtl="1">
              <a:spcBef>
                <a:spcPct val="20000"/>
              </a:spcBef>
              <a:buChar char="–"/>
              <a:defRPr sz="2000">
                <a:solidFill>
                  <a:schemeClr val="tx1"/>
                </a:solidFill>
                <a:latin typeface="Times New Roman" panose="02020603050405020304" pitchFamily="18" charset="0"/>
                <a:cs typeface="Arial" panose="020B0604020202020204" pitchFamily="34" charset="0"/>
              </a:defRPr>
            </a:lvl4pPr>
            <a:lvl5pPr marL="2057400" indent="-228600" algn="r" rtl="1">
              <a:spcBef>
                <a:spcPct val="20000"/>
              </a:spcBef>
              <a:buChar char="»"/>
              <a:defRPr sz="2000">
                <a:solidFill>
                  <a:schemeClr val="tx1"/>
                </a:solidFill>
                <a:latin typeface="Times New Roman" panose="02020603050405020304" pitchFamily="18" charset="0"/>
                <a:cs typeface="Arial" panose="020B0604020202020204" pitchFamily="34" charset="0"/>
              </a:defRPr>
            </a:lvl5pPr>
            <a:lvl6pPr marL="2514600" indent="-228600" algn="r" rtl="1" eaLnBrk="0" fontAlgn="base" hangingPunct="0">
              <a:spcBef>
                <a:spcPct val="20000"/>
              </a:spcBef>
              <a:spcAft>
                <a:spcPct val="0"/>
              </a:spcAft>
              <a:buChar char="»"/>
              <a:defRPr sz="2000">
                <a:solidFill>
                  <a:schemeClr val="tx1"/>
                </a:solidFill>
                <a:latin typeface="Times New Roman" panose="02020603050405020304" pitchFamily="18" charset="0"/>
                <a:cs typeface="Arial" panose="020B0604020202020204" pitchFamily="34" charset="0"/>
              </a:defRPr>
            </a:lvl6pPr>
            <a:lvl7pPr marL="2971800" indent="-228600" algn="r" rtl="1" eaLnBrk="0" fontAlgn="base" hangingPunct="0">
              <a:spcBef>
                <a:spcPct val="20000"/>
              </a:spcBef>
              <a:spcAft>
                <a:spcPct val="0"/>
              </a:spcAft>
              <a:buChar char="»"/>
              <a:defRPr sz="2000">
                <a:solidFill>
                  <a:schemeClr val="tx1"/>
                </a:solidFill>
                <a:latin typeface="Times New Roman" panose="02020603050405020304" pitchFamily="18" charset="0"/>
                <a:cs typeface="Arial" panose="020B0604020202020204" pitchFamily="34" charset="0"/>
              </a:defRPr>
            </a:lvl7pPr>
            <a:lvl8pPr marL="3429000" indent="-228600" algn="r" rtl="1" eaLnBrk="0" fontAlgn="base" hangingPunct="0">
              <a:spcBef>
                <a:spcPct val="20000"/>
              </a:spcBef>
              <a:spcAft>
                <a:spcPct val="0"/>
              </a:spcAft>
              <a:buChar char="»"/>
              <a:defRPr sz="2000">
                <a:solidFill>
                  <a:schemeClr val="tx1"/>
                </a:solidFill>
                <a:latin typeface="Times New Roman" panose="02020603050405020304" pitchFamily="18" charset="0"/>
                <a:cs typeface="Arial" panose="020B0604020202020204" pitchFamily="34" charset="0"/>
              </a:defRPr>
            </a:lvl8pPr>
            <a:lvl9pPr marL="3886200" indent="-228600" algn="r" rtl="1" eaLnBrk="0" fontAlgn="base" hangingPunct="0">
              <a:spcBef>
                <a:spcPct val="20000"/>
              </a:spcBef>
              <a:spcAft>
                <a:spcPct val="0"/>
              </a:spcAft>
              <a:buChar char="»"/>
              <a:defRPr sz="2000">
                <a:solidFill>
                  <a:schemeClr val="tx1"/>
                </a:solidFill>
                <a:latin typeface="Times New Roman" panose="02020603050405020304" pitchFamily="18" charset="0"/>
                <a:cs typeface="Arial" panose="020B0604020202020204" pitchFamily="34" charset="0"/>
              </a:defRPr>
            </a:lvl9pPr>
          </a:lstStyle>
          <a:p>
            <a:pPr algn="justLow">
              <a:lnSpc>
                <a:spcPct val="150000"/>
              </a:lnSpc>
              <a:spcBef>
                <a:spcPct val="0"/>
              </a:spcBef>
              <a:buFontTx/>
              <a:buNone/>
            </a:pPr>
            <a:r>
              <a:rPr lang="fa-IR" altLang="en-US" sz="2400" b="1" dirty="0" smtClean="0">
                <a:latin typeface="Arial" panose="020B0604020202020204" pitchFamily="34" charset="0"/>
                <a:cs typeface="B Nazanin" panose="00000400000000000000" pitchFamily="2" charset="-78"/>
              </a:rPr>
              <a:t>بی خاکورزی در واقع برنامه‌ای از یک سیستم مدیریت مزرعه شامل کشت،مدیریت بقایا، کنترل علف‌های هرز و آفات، تناوب زراعی وبرداشت محصول است. بیشترین منافع از بی خاکورزی زمانی حاصل می‌گردد که سه جزء اصلی آن به شرح ذیل رعایت گردد:</a:t>
            </a:r>
          </a:p>
          <a:p>
            <a:pPr algn="justLow">
              <a:lnSpc>
                <a:spcPct val="150000"/>
              </a:lnSpc>
              <a:spcBef>
                <a:spcPct val="0"/>
              </a:spcBef>
              <a:buFontTx/>
              <a:buNone/>
            </a:pPr>
            <a:r>
              <a:rPr lang="fa-IR" altLang="en-US" sz="2400" b="1" dirty="0" smtClean="0">
                <a:solidFill>
                  <a:srgbClr val="002060"/>
                </a:solidFill>
                <a:latin typeface="Arial" panose="020B0604020202020204" pitchFamily="34" charset="0"/>
                <a:cs typeface="B Nazanin" panose="00000400000000000000" pitchFamily="2" charset="-78"/>
              </a:rPr>
              <a:t>1- خاک تا حد امکان کمتر دست بخورد.</a:t>
            </a:r>
          </a:p>
          <a:p>
            <a:pPr algn="justLow">
              <a:lnSpc>
                <a:spcPct val="150000"/>
              </a:lnSpc>
              <a:spcBef>
                <a:spcPct val="0"/>
              </a:spcBef>
              <a:buFontTx/>
              <a:buNone/>
            </a:pPr>
            <a:r>
              <a:rPr lang="fa-IR" altLang="en-US" sz="2400" b="1" dirty="0" smtClean="0">
                <a:solidFill>
                  <a:srgbClr val="002060"/>
                </a:solidFill>
                <a:latin typeface="Arial" panose="020B0604020202020204" pitchFamily="34" charset="0"/>
                <a:cs typeface="B Nazanin" panose="00000400000000000000" pitchFamily="2" charset="-78"/>
              </a:rPr>
              <a:t>2- خاک توسط بقایای گیاهی پوشیده بماند.</a:t>
            </a:r>
          </a:p>
          <a:p>
            <a:pPr algn="justLow">
              <a:lnSpc>
                <a:spcPct val="150000"/>
              </a:lnSpc>
              <a:spcBef>
                <a:spcPct val="0"/>
              </a:spcBef>
              <a:buFontTx/>
              <a:buNone/>
            </a:pPr>
            <a:r>
              <a:rPr lang="fa-IR" altLang="en-US" sz="2400" b="1" dirty="0" smtClean="0">
                <a:solidFill>
                  <a:srgbClr val="002060"/>
                </a:solidFill>
                <a:latin typeface="Arial" panose="020B0604020202020204" pitchFamily="34" charset="0"/>
                <a:cs typeface="B Nazanin" panose="00000400000000000000" pitchFamily="2" charset="-78"/>
              </a:rPr>
              <a:t>3- رعایت تناوب صحیح زراعی</a:t>
            </a:r>
          </a:p>
        </p:txBody>
      </p:sp>
      <p:pic>
        <p:nvPicPr>
          <p:cNvPr id="5" name="Picture 87" descr="IMG_02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a:xfrm>
            <a:off x="0" y="2819400"/>
            <a:ext cx="4643476" cy="3486150"/>
          </a:xfrm>
          <a:prstGeom prst="rect">
            <a:avLst/>
          </a:prstGeom>
          <a:noFill/>
        </p:spPr>
      </p:pic>
    </p:spTree>
    <p:extLst>
      <p:ext uri="{BB962C8B-B14F-4D97-AF65-F5344CB8AC3E}">
        <p14:creationId xmlns:p14="http://schemas.microsoft.com/office/powerpoint/2010/main" val="1520620120"/>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38200"/>
            <a:ext cx="8932100" cy="2152650"/>
          </a:xfrm>
          <a:prstGeom prst="rect">
            <a:avLst/>
          </a:prstGeom>
        </p:spPr>
      </p:pic>
      <p:sp>
        <p:nvSpPr>
          <p:cNvPr id="4" name="Rectangle 3"/>
          <p:cNvSpPr/>
          <p:nvPr/>
        </p:nvSpPr>
        <p:spPr>
          <a:xfrm>
            <a:off x="381000" y="0"/>
            <a:ext cx="7696200" cy="584775"/>
          </a:xfrm>
          <a:prstGeom prst="rect">
            <a:avLst/>
          </a:prstGeom>
        </p:spPr>
        <p:txBody>
          <a:bodyPr wrap="square">
            <a:spAutoFit/>
          </a:bodyPr>
          <a:lstStyle/>
          <a:p>
            <a:pPr lvl="1" algn="r" rtl="1">
              <a:spcBef>
                <a:spcPct val="20000"/>
              </a:spcBef>
            </a:pPr>
            <a:r>
              <a:rPr lang="fa-IR" altLang="en-US" sz="3200" b="1" dirty="0">
                <a:solidFill>
                  <a:srgbClr val="FF0000"/>
                </a:solidFill>
                <a:latin typeface="Arial"/>
                <a:cs typeface="B Mitra" panose="00000400000000000000" pitchFamily="2" charset="-78"/>
              </a:rPr>
              <a:t>بی خاکورزی (بدون خاکورزی) </a:t>
            </a:r>
            <a:r>
              <a:rPr lang="en-US" altLang="en-US" sz="2800" b="1" kern="0" dirty="0">
                <a:solidFill>
                  <a:srgbClr val="FF0000"/>
                </a:solidFill>
                <a:latin typeface="Times New Roman"/>
                <a:cs typeface="Arial"/>
              </a:rPr>
              <a:t>No tillage</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118740"/>
            <a:ext cx="8932100" cy="3158235"/>
          </a:xfrm>
          <a:prstGeom prst="rect">
            <a:avLst/>
          </a:prstGeom>
        </p:spPr>
      </p:pic>
    </p:spTree>
    <p:extLst>
      <p:ext uri="{BB962C8B-B14F-4D97-AF65-F5344CB8AC3E}">
        <p14:creationId xmlns:p14="http://schemas.microsoft.com/office/powerpoint/2010/main" val="4077339866"/>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a:spLocks noChangeArrowheads="1"/>
          </p:cNvSpPr>
          <p:nvPr/>
        </p:nvSpPr>
        <p:spPr bwMode="auto">
          <a:xfrm>
            <a:off x="0" y="1318171"/>
            <a:ext cx="9144000" cy="4154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ctr">
            <a:spAutoFit/>
          </a:bodyPr>
          <a:lstStyle>
            <a:lvl1pPr algn="r" rtl="1">
              <a:spcBef>
                <a:spcPct val="20000"/>
              </a:spcBef>
              <a:buChar char="•"/>
              <a:defRPr sz="3200">
                <a:solidFill>
                  <a:schemeClr val="tx1"/>
                </a:solidFill>
                <a:latin typeface="Times New Roman" panose="02020603050405020304" pitchFamily="18" charset="0"/>
                <a:cs typeface="Arial" panose="020B0604020202020204" pitchFamily="34" charset="0"/>
              </a:defRPr>
            </a:lvl1pPr>
            <a:lvl2pPr marL="742950" indent="-285750" algn="r" rtl="1">
              <a:spcBef>
                <a:spcPct val="20000"/>
              </a:spcBef>
              <a:buChar char="–"/>
              <a:defRPr sz="2800">
                <a:solidFill>
                  <a:schemeClr val="tx1"/>
                </a:solidFill>
                <a:latin typeface="Times New Roman" panose="02020603050405020304" pitchFamily="18" charset="0"/>
                <a:cs typeface="Arial" panose="020B0604020202020204" pitchFamily="34" charset="0"/>
              </a:defRPr>
            </a:lvl2pPr>
            <a:lvl3pPr marL="1143000" indent="-228600" algn="r" rtl="1">
              <a:spcBef>
                <a:spcPct val="20000"/>
              </a:spcBef>
              <a:buChar char="•"/>
              <a:defRPr sz="2400">
                <a:solidFill>
                  <a:schemeClr val="tx1"/>
                </a:solidFill>
                <a:latin typeface="Times New Roman" panose="02020603050405020304" pitchFamily="18" charset="0"/>
                <a:cs typeface="Arial" panose="020B0604020202020204" pitchFamily="34" charset="0"/>
              </a:defRPr>
            </a:lvl3pPr>
            <a:lvl4pPr marL="1600200" indent="-228600" algn="r" rtl="1">
              <a:spcBef>
                <a:spcPct val="20000"/>
              </a:spcBef>
              <a:buChar char="–"/>
              <a:defRPr sz="2000">
                <a:solidFill>
                  <a:schemeClr val="tx1"/>
                </a:solidFill>
                <a:latin typeface="Times New Roman" panose="02020603050405020304" pitchFamily="18" charset="0"/>
                <a:cs typeface="Arial" panose="020B0604020202020204" pitchFamily="34" charset="0"/>
              </a:defRPr>
            </a:lvl4pPr>
            <a:lvl5pPr marL="2057400" indent="-228600" algn="r" rtl="1">
              <a:spcBef>
                <a:spcPct val="20000"/>
              </a:spcBef>
              <a:buChar char="»"/>
              <a:defRPr sz="2000">
                <a:solidFill>
                  <a:schemeClr val="tx1"/>
                </a:solidFill>
                <a:latin typeface="Times New Roman" panose="02020603050405020304" pitchFamily="18" charset="0"/>
                <a:cs typeface="Arial" panose="020B0604020202020204" pitchFamily="34" charset="0"/>
              </a:defRPr>
            </a:lvl5pPr>
            <a:lvl6pPr marL="2514600" indent="-228600" algn="r" rtl="1" eaLnBrk="0" fontAlgn="base" hangingPunct="0">
              <a:spcBef>
                <a:spcPct val="20000"/>
              </a:spcBef>
              <a:spcAft>
                <a:spcPct val="0"/>
              </a:spcAft>
              <a:buChar char="»"/>
              <a:defRPr sz="2000">
                <a:solidFill>
                  <a:schemeClr val="tx1"/>
                </a:solidFill>
                <a:latin typeface="Times New Roman" panose="02020603050405020304" pitchFamily="18" charset="0"/>
                <a:cs typeface="Arial" panose="020B0604020202020204" pitchFamily="34" charset="0"/>
              </a:defRPr>
            </a:lvl6pPr>
            <a:lvl7pPr marL="2971800" indent="-228600" algn="r" rtl="1" eaLnBrk="0" fontAlgn="base" hangingPunct="0">
              <a:spcBef>
                <a:spcPct val="20000"/>
              </a:spcBef>
              <a:spcAft>
                <a:spcPct val="0"/>
              </a:spcAft>
              <a:buChar char="»"/>
              <a:defRPr sz="2000">
                <a:solidFill>
                  <a:schemeClr val="tx1"/>
                </a:solidFill>
                <a:latin typeface="Times New Roman" panose="02020603050405020304" pitchFamily="18" charset="0"/>
                <a:cs typeface="Arial" panose="020B0604020202020204" pitchFamily="34" charset="0"/>
              </a:defRPr>
            </a:lvl7pPr>
            <a:lvl8pPr marL="3429000" indent="-228600" algn="r" rtl="1" eaLnBrk="0" fontAlgn="base" hangingPunct="0">
              <a:spcBef>
                <a:spcPct val="20000"/>
              </a:spcBef>
              <a:spcAft>
                <a:spcPct val="0"/>
              </a:spcAft>
              <a:buChar char="»"/>
              <a:defRPr sz="2000">
                <a:solidFill>
                  <a:schemeClr val="tx1"/>
                </a:solidFill>
                <a:latin typeface="Times New Roman" panose="02020603050405020304" pitchFamily="18" charset="0"/>
                <a:cs typeface="Arial" panose="020B0604020202020204" pitchFamily="34" charset="0"/>
              </a:defRPr>
            </a:lvl8pPr>
            <a:lvl9pPr marL="3886200" indent="-228600" algn="r" rtl="1" eaLnBrk="0" fontAlgn="base" hangingPunct="0">
              <a:spcBef>
                <a:spcPct val="20000"/>
              </a:spcBef>
              <a:spcAft>
                <a:spcPct val="0"/>
              </a:spcAft>
              <a:buChar char="»"/>
              <a:defRPr sz="2000">
                <a:solidFill>
                  <a:schemeClr val="tx1"/>
                </a:solidFill>
                <a:latin typeface="Times New Roman" panose="02020603050405020304" pitchFamily="18" charset="0"/>
                <a:cs typeface="Arial" panose="020B0604020202020204" pitchFamily="34" charset="0"/>
              </a:defRPr>
            </a:lvl9pPr>
          </a:lstStyle>
          <a:p>
            <a:pPr algn="justLow">
              <a:spcBef>
                <a:spcPct val="0"/>
              </a:spcBef>
              <a:buFontTx/>
              <a:buNone/>
            </a:pPr>
            <a:r>
              <a:rPr lang="fa-IR" altLang="en-US" sz="2400" b="1" dirty="0" smtClean="0">
                <a:solidFill>
                  <a:srgbClr val="C00000"/>
                </a:solidFill>
                <a:latin typeface="Arial" panose="020B0604020202020204" pitchFamily="34" charset="0"/>
                <a:cs typeface="B Nazanin" panose="00000400000000000000" pitchFamily="2" charset="-78"/>
              </a:rPr>
              <a:t>در حالت كلي مي توان نتيجه گرفت كه:</a:t>
            </a:r>
          </a:p>
          <a:p>
            <a:pPr algn="justLow">
              <a:spcBef>
                <a:spcPct val="0"/>
              </a:spcBef>
              <a:buFontTx/>
              <a:buNone/>
            </a:pPr>
            <a:r>
              <a:rPr lang="fa-IR" altLang="en-US" sz="2400" b="1" dirty="0" smtClean="0">
                <a:solidFill>
                  <a:srgbClr val="000000"/>
                </a:solidFill>
                <a:latin typeface="Arial" panose="020B0604020202020204" pitchFamily="34" charset="0"/>
                <a:cs typeface="B Nazanin" panose="00000400000000000000" pitchFamily="2" charset="-78"/>
              </a:rPr>
              <a:t> با استفاده از روش هاي خاك ورزي مذكور به جاي خاك ورزي مرسوم، ميزان عملكرد محصول را از طريق از بين بردن تأخير در كاشت و يا كشت متوالي در يك سال افزايش داد. </a:t>
            </a:r>
          </a:p>
          <a:p>
            <a:pPr algn="justLow">
              <a:spcBef>
                <a:spcPct val="0"/>
              </a:spcBef>
              <a:buFontTx/>
              <a:buNone/>
            </a:pPr>
            <a:r>
              <a:rPr lang="fa-IR" altLang="en-US" sz="2400" b="1" dirty="0" smtClean="0">
                <a:solidFill>
                  <a:srgbClr val="000000"/>
                </a:solidFill>
                <a:latin typeface="Arial" panose="020B0604020202020204" pitchFamily="34" charset="0"/>
                <a:cs typeface="B Nazanin" panose="00000400000000000000" pitchFamily="2" charset="-78"/>
              </a:rPr>
              <a:t>همچنين ميزان انرژی مصرفي جهت عمليات خاك ورزي كاهش يافته و در نتيجه هزينه كاهش يابد.</a:t>
            </a:r>
          </a:p>
          <a:p>
            <a:pPr algn="justLow">
              <a:spcBef>
                <a:spcPct val="0"/>
              </a:spcBef>
              <a:buFontTx/>
              <a:buNone/>
            </a:pPr>
            <a:endParaRPr lang="fa-IR" altLang="en-US" sz="2400" b="1" dirty="0" smtClean="0">
              <a:solidFill>
                <a:srgbClr val="000000"/>
              </a:solidFill>
              <a:latin typeface="Arial" panose="020B0604020202020204" pitchFamily="34" charset="0"/>
              <a:cs typeface="B Nazanin" panose="00000400000000000000" pitchFamily="2" charset="-78"/>
            </a:endParaRPr>
          </a:p>
          <a:p>
            <a:pPr algn="justLow">
              <a:spcBef>
                <a:spcPct val="0"/>
              </a:spcBef>
              <a:buFontTx/>
              <a:buNone/>
            </a:pPr>
            <a:r>
              <a:rPr lang="fa-IR" altLang="en-US" sz="2400" b="1" dirty="0" smtClean="0">
                <a:solidFill>
                  <a:srgbClr val="000000"/>
                </a:solidFill>
                <a:latin typeface="Arial" panose="020B0604020202020204" pitchFamily="34" charset="0"/>
                <a:cs typeface="B Nazanin" panose="00000400000000000000" pitchFamily="2" charset="-78"/>
              </a:rPr>
              <a:t> با آنكه اين روش ها بهره وري را افزايش مي دهند ولي به دليل باقي ماندن بقاياي گياهي در سطح و انجام نشدن كنترل علف هاي هرز به صورت مكانيكي بكارگيري مواد شيميايي بيشتري براي كنترل امراض، جمعيت حشرات و گسترش علف هاي هرز نياز مي باشد.</a:t>
            </a:r>
          </a:p>
        </p:txBody>
      </p:sp>
    </p:spTree>
    <p:extLst>
      <p:ext uri="{BB962C8B-B14F-4D97-AF65-F5344CB8AC3E}">
        <p14:creationId xmlns:p14="http://schemas.microsoft.com/office/powerpoint/2010/main" val="4057312528"/>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IMG005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35487" y="6350"/>
            <a:ext cx="4608513" cy="685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Content Placeholder 4"/>
          <p:cNvSpPr>
            <a:spLocks noGrp="1"/>
          </p:cNvSpPr>
          <p:nvPr/>
        </p:nvSpPr>
        <p:spPr>
          <a:xfrm>
            <a:off x="152400" y="609600"/>
            <a:ext cx="4038600" cy="51816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0" indent="0">
              <a:buNone/>
            </a:pPr>
            <a:r>
              <a:rPr lang="en-US" sz="2000" b="1" dirty="0" smtClean="0"/>
              <a:t>Planting into corn residue (no till)</a:t>
            </a:r>
          </a:p>
        </p:txBody>
      </p:sp>
      <p:pic>
        <p:nvPicPr>
          <p:cNvPr id="4" name="Picture 2" descr="No-till planting into corn residue. Photo courtesy Univ of M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 y="1143000"/>
            <a:ext cx="3771900"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86" descr="maiz con cobertura residuo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 y="3886200"/>
            <a:ext cx="3121025" cy="233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36741640"/>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402561"/>
            <a:ext cx="9144000" cy="4483889"/>
          </a:xfrm>
          <a:prstGeom prst="rect">
            <a:avLst/>
          </a:prstGeom>
        </p:spPr>
      </p:pic>
    </p:spTree>
    <p:extLst>
      <p:ext uri="{BB962C8B-B14F-4D97-AF65-F5344CB8AC3E}">
        <p14:creationId xmlns:p14="http://schemas.microsoft.com/office/powerpoint/2010/main" val="2973942588"/>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709" y="1345406"/>
            <a:ext cx="9116291" cy="4436270"/>
          </a:xfrm>
          <a:prstGeom prst="rect">
            <a:avLst/>
          </a:prstGeom>
        </p:spPr>
      </p:pic>
    </p:spTree>
    <p:extLst>
      <p:ext uri="{BB962C8B-B14F-4D97-AF65-F5344CB8AC3E}">
        <p14:creationId xmlns:p14="http://schemas.microsoft.com/office/powerpoint/2010/main" val="2464945600"/>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062" y="1257300"/>
            <a:ext cx="8905875" cy="4343400"/>
          </a:xfrm>
          <a:prstGeom prst="rect">
            <a:avLst/>
          </a:prstGeom>
        </p:spPr>
      </p:pic>
    </p:spTree>
    <p:extLst>
      <p:ext uri="{BB962C8B-B14F-4D97-AF65-F5344CB8AC3E}">
        <p14:creationId xmlns:p14="http://schemas.microsoft.com/office/powerpoint/2010/main" val="4221525131"/>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635" y="1295400"/>
            <a:ext cx="9051745" cy="4438650"/>
          </a:xfrm>
          <a:prstGeom prst="rect">
            <a:avLst/>
          </a:prstGeom>
        </p:spPr>
      </p:pic>
    </p:spTree>
    <p:extLst>
      <p:ext uri="{BB962C8B-B14F-4D97-AF65-F5344CB8AC3E}">
        <p14:creationId xmlns:p14="http://schemas.microsoft.com/office/powerpoint/2010/main" val="3517576688"/>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53000" y="762000"/>
            <a:ext cx="3639386" cy="5360843"/>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1796" y="1093643"/>
            <a:ext cx="3430581" cy="4697557"/>
          </a:xfrm>
          <a:prstGeom prst="rect">
            <a:avLst/>
          </a:prstGeom>
        </p:spPr>
      </p:pic>
      <p:sp>
        <p:nvSpPr>
          <p:cNvPr id="4" name="Rectangle 3"/>
          <p:cNvSpPr/>
          <p:nvPr/>
        </p:nvSpPr>
        <p:spPr>
          <a:xfrm>
            <a:off x="381000" y="0"/>
            <a:ext cx="7696200" cy="584775"/>
          </a:xfrm>
          <a:prstGeom prst="rect">
            <a:avLst/>
          </a:prstGeom>
        </p:spPr>
        <p:txBody>
          <a:bodyPr wrap="square">
            <a:spAutoFit/>
          </a:bodyPr>
          <a:lstStyle/>
          <a:p>
            <a:pPr lvl="1" algn="r" rtl="1">
              <a:spcBef>
                <a:spcPct val="20000"/>
              </a:spcBef>
            </a:pPr>
            <a:r>
              <a:rPr lang="fa-IR" altLang="en-US" sz="3200" b="1" dirty="0">
                <a:solidFill>
                  <a:srgbClr val="FF0000"/>
                </a:solidFill>
                <a:latin typeface="Arial"/>
                <a:cs typeface="B Mitra" panose="00000400000000000000" pitchFamily="2" charset="-78"/>
              </a:rPr>
              <a:t>بی خاکورزی (بدون خاکورزی) </a:t>
            </a:r>
            <a:r>
              <a:rPr lang="en-US" altLang="en-US" sz="2800" b="1" kern="0" dirty="0">
                <a:solidFill>
                  <a:srgbClr val="FF0000"/>
                </a:solidFill>
                <a:latin typeface="Times New Roman"/>
                <a:cs typeface="Arial"/>
              </a:rPr>
              <a:t>No tillage</a:t>
            </a:r>
          </a:p>
        </p:txBody>
      </p:sp>
    </p:spTree>
    <p:extLst>
      <p:ext uri="{BB962C8B-B14F-4D97-AF65-F5344CB8AC3E}">
        <p14:creationId xmlns:p14="http://schemas.microsoft.com/office/powerpoint/2010/main" val="1899799405"/>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1000" y="685800"/>
            <a:ext cx="8464845" cy="5514975"/>
          </a:xfrm>
          <a:prstGeom prst="rect">
            <a:avLst/>
          </a:prstGeom>
        </p:spPr>
      </p:pic>
    </p:spTree>
    <p:extLst>
      <p:ext uri="{BB962C8B-B14F-4D97-AF65-F5344CB8AC3E}">
        <p14:creationId xmlns:p14="http://schemas.microsoft.com/office/powerpoint/2010/main" val="1274781687"/>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6"/>
          <p:cNvSpPr>
            <a:spLocks noChangeArrowheads="1"/>
          </p:cNvSpPr>
          <p:nvPr/>
        </p:nvSpPr>
        <p:spPr bwMode="auto">
          <a:xfrm>
            <a:off x="568036" y="-237267"/>
            <a:ext cx="8207375" cy="947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r" rtl="1">
              <a:spcBef>
                <a:spcPct val="20000"/>
              </a:spcBef>
              <a:buChar char="•"/>
              <a:defRPr sz="3200">
                <a:solidFill>
                  <a:schemeClr val="tx1"/>
                </a:solidFill>
                <a:latin typeface="Times New Roman" panose="02020603050405020304" pitchFamily="18" charset="0"/>
                <a:cs typeface="Arial" panose="020B0604020202020204" pitchFamily="34" charset="0"/>
              </a:defRPr>
            </a:lvl1pPr>
            <a:lvl2pPr marL="742950" indent="-285750" algn="r" rtl="1">
              <a:spcBef>
                <a:spcPct val="20000"/>
              </a:spcBef>
              <a:buChar char="–"/>
              <a:defRPr sz="2800">
                <a:solidFill>
                  <a:schemeClr val="tx1"/>
                </a:solidFill>
                <a:latin typeface="Times New Roman" panose="02020603050405020304" pitchFamily="18" charset="0"/>
                <a:cs typeface="Arial" panose="020B0604020202020204" pitchFamily="34" charset="0"/>
              </a:defRPr>
            </a:lvl2pPr>
            <a:lvl3pPr marL="1143000" indent="-228600" algn="r" rtl="1">
              <a:spcBef>
                <a:spcPct val="20000"/>
              </a:spcBef>
              <a:buChar char="•"/>
              <a:defRPr sz="2400">
                <a:solidFill>
                  <a:schemeClr val="tx1"/>
                </a:solidFill>
                <a:latin typeface="Times New Roman" panose="02020603050405020304" pitchFamily="18" charset="0"/>
                <a:cs typeface="Arial" panose="020B0604020202020204" pitchFamily="34" charset="0"/>
              </a:defRPr>
            </a:lvl3pPr>
            <a:lvl4pPr marL="1600200" indent="-228600" algn="r" rtl="1">
              <a:spcBef>
                <a:spcPct val="20000"/>
              </a:spcBef>
              <a:buChar char="–"/>
              <a:defRPr sz="2000">
                <a:solidFill>
                  <a:schemeClr val="tx1"/>
                </a:solidFill>
                <a:latin typeface="Times New Roman" panose="02020603050405020304" pitchFamily="18" charset="0"/>
                <a:cs typeface="Arial" panose="020B0604020202020204" pitchFamily="34" charset="0"/>
              </a:defRPr>
            </a:lvl4pPr>
            <a:lvl5pPr marL="2057400" indent="-228600" algn="r" rtl="1">
              <a:spcBef>
                <a:spcPct val="20000"/>
              </a:spcBef>
              <a:buChar char="»"/>
              <a:defRPr sz="2000">
                <a:solidFill>
                  <a:schemeClr val="tx1"/>
                </a:solidFill>
                <a:latin typeface="Times New Roman" panose="02020603050405020304" pitchFamily="18" charset="0"/>
                <a:cs typeface="Arial" panose="020B0604020202020204" pitchFamily="34" charset="0"/>
              </a:defRPr>
            </a:lvl5pPr>
            <a:lvl6pPr marL="2514600" indent="-228600" algn="r" rtl="1" eaLnBrk="0" fontAlgn="base" hangingPunct="0">
              <a:spcBef>
                <a:spcPct val="20000"/>
              </a:spcBef>
              <a:spcAft>
                <a:spcPct val="0"/>
              </a:spcAft>
              <a:buChar char="»"/>
              <a:defRPr sz="2000">
                <a:solidFill>
                  <a:schemeClr val="tx1"/>
                </a:solidFill>
                <a:latin typeface="Times New Roman" panose="02020603050405020304" pitchFamily="18" charset="0"/>
                <a:cs typeface="Arial" panose="020B0604020202020204" pitchFamily="34" charset="0"/>
              </a:defRPr>
            </a:lvl6pPr>
            <a:lvl7pPr marL="2971800" indent="-228600" algn="r" rtl="1" eaLnBrk="0" fontAlgn="base" hangingPunct="0">
              <a:spcBef>
                <a:spcPct val="20000"/>
              </a:spcBef>
              <a:spcAft>
                <a:spcPct val="0"/>
              </a:spcAft>
              <a:buChar char="»"/>
              <a:defRPr sz="2000">
                <a:solidFill>
                  <a:schemeClr val="tx1"/>
                </a:solidFill>
                <a:latin typeface="Times New Roman" panose="02020603050405020304" pitchFamily="18" charset="0"/>
                <a:cs typeface="Arial" panose="020B0604020202020204" pitchFamily="34" charset="0"/>
              </a:defRPr>
            </a:lvl7pPr>
            <a:lvl8pPr marL="3429000" indent="-228600" algn="r" rtl="1" eaLnBrk="0" fontAlgn="base" hangingPunct="0">
              <a:spcBef>
                <a:spcPct val="20000"/>
              </a:spcBef>
              <a:spcAft>
                <a:spcPct val="0"/>
              </a:spcAft>
              <a:buChar char="»"/>
              <a:defRPr sz="2000">
                <a:solidFill>
                  <a:schemeClr val="tx1"/>
                </a:solidFill>
                <a:latin typeface="Times New Roman" panose="02020603050405020304" pitchFamily="18" charset="0"/>
                <a:cs typeface="Arial" panose="020B0604020202020204" pitchFamily="34" charset="0"/>
              </a:defRPr>
            </a:lvl8pPr>
            <a:lvl9pPr marL="3886200" indent="-228600" algn="r" rtl="1" eaLnBrk="0" fontAlgn="base" hangingPunct="0">
              <a:spcBef>
                <a:spcPct val="20000"/>
              </a:spcBef>
              <a:spcAft>
                <a:spcPct val="0"/>
              </a:spcAft>
              <a:buChar char="»"/>
              <a:defRPr sz="2000">
                <a:solidFill>
                  <a:schemeClr val="tx1"/>
                </a:solidFill>
                <a:latin typeface="Times New Roman" panose="02020603050405020304" pitchFamily="18" charset="0"/>
                <a:cs typeface="Arial" panose="020B0604020202020204" pitchFamily="34" charset="0"/>
              </a:defRPr>
            </a:lvl9pPr>
          </a:lstStyle>
          <a:p>
            <a:pPr algn="ctr" eaLnBrk="1" hangingPunct="1">
              <a:spcBef>
                <a:spcPct val="0"/>
              </a:spcBef>
              <a:buFontTx/>
              <a:buNone/>
            </a:pPr>
            <a:r>
              <a:rPr lang="fa-IR" altLang="en-US" dirty="0">
                <a:solidFill>
                  <a:schemeClr val="tx2"/>
                </a:solidFill>
                <a:cs typeface="B Zar" panose="00000400000000000000" pitchFamily="2" charset="-78"/>
              </a:rPr>
              <a:t>عمليات زراعي مورد نياز در سيستم هاي خاك ورزي</a:t>
            </a:r>
            <a:endParaRPr lang="en-US" altLang="en-US" dirty="0">
              <a:solidFill>
                <a:schemeClr val="tx2"/>
              </a:solidFill>
              <a:cs typeface="B Zar" panose="00000400000000000000" pitchFamily="2" charset="-78"/>
            </a:endParaRPr>
          </a:p>
        </p:txBody>
      </p:sp>
      <p:graphicFrame>
        <p:nvGraphicFramePr>
          <p:cNvPr id="4" name="Group 53"/>
          <p:cNvGraphicFramePr>
            <a:graphicFrameLocks noGrp="1"/>
          </p:cNvGraphicFramePr>
          <p:nvPr>
            <p:extLst>
              <p:ext uri="{D42A27DB-BD31-4B8C-83A1-F6EECF244321}">
                <p14:modId xmlns:p14="http://schemas.microsoft.com/office/powerpoint/2010/main" val="3876427838"/>
              </p:ext>
            </p:extLst>
          </p:nvPr>
        </p:nvGraphicFramePr>
        <p:xfrm>
          <a:off x="511175" y="745107"/>
          <a:ext cx="8229600" cy="4619759"/>
        </p:xfrm>
        <a:graphic>
          <a:graphicData uri="http://schemas.openxmlformats.org/drawingml/2006/table">
            <a:tbl>
              <a:tblPr/>
              <a:tblGrid>
                <a:gridCol w="2057400">
                  <a:extLst>
                    <a:ext uri="{9D8B030D-6E8A-4147-A177-3AD203B41FA5}">
                      <a16:colId xmlns:a16="http://schemas.microsoft.com/office/drawing/2014/main" val="20000"/>
                    </a:ext>
                  </a:extLst>
                </a:gridCol>
                <a:gridCol w="2057400">
                  <a:extLst>
                    <a:ext uri="{9D8B030D-6E8A-4147-A177-3AD203B41FA5}">
                      <a16:colId xmlns:a16="http://schemas.microsoft.com/office/drawing/2014/main" val="20001"/>
                    </a:ext>
                  </a:extLst>
                </a:gridCol>
                <a:gridCol w="2057400">
                  <a:extLst>
                    <a:ext uri="{9D8B030D-6E8A-4147-A177-3AD203B41FA5}">
                      <a16:colId xmlns:a16="http://schemas.microsoft.com/office/drawing/2014/main" val="20002"/>
                    </a:ext>
                  </a:extLst>
                </a:gridCol>
                <a:gridCol w="2057400">
                  <a:extLst>
                    <a:ext uri="{9D8B030D-6E8A-4147-A177-3AD203B41FA5}">
                      <a16:colId xmlns:a16="http://schemas.microsoft.com/office/drawing/2014/main" val="20003"/>
                    </a:ext>
                  </a:extLst>
                </a:gridCol>
              </a:tblGrid>
              <a:tr h="771438">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cs typeface="B Nazanin" pitchFamily="2" charset="-78"/>
                        </a:rPr>
                        <a:t>NT</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Times New Roman" pitchFamily="18" charset="0"/>
                          <a:cs typeface="B Nazanin" pitchFamily="2" charset="-78"/>
                        </a:rPr>
                        <a:t>MT</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cs typeface="B Nazanin" pitchFamily="2" charset="-78"/>
                        </a:rPr>
                        <a:t>CT</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800" b="0" i="0" u="none" strike="noStrike" cap="none" normalizeH="0" baseline="0" smtClean="0">
                          <a:ln>
                            <a:noFill/>
                          </a:ln>
                          <a:solidFill>
                            <a:schemeClr val="tx1"/>
                          </a:solidFill>
                          <a:effectLst/>
                          <a:latin typeface="Times New Roman" pitchFamily="18" charset="0"/>
                          <a:cs typeface="B Nazanin" pitchFamily="2" charset="-78"/>
                        </a:rPr>
                        <a:t>نوع عمليات</a:t>
                      </a:r>
                      <a:endParaRPr kumimoji="0" lang="en-US" sz="2800" b="0" i="0" u="none" strike="noStrike" cap="none" normalizeH="0" baseline="0" smtClean="0">
                        <a:ln>
                          <a:noFill/>
                        </a:ln>
                        <a:solidFill>
                          <a:schemeClr val="tx1"/>
                        </a:solidFill>
                        <a:effectLst/>
                        <a:latin typeface="Times New Roman" pitchFamily="18" charset="0"/>
                        <a:cs typeface="B Nazanin" pitchFamily="2" charset="-78"/>
                      </a:endParaRPr>
                    </a:p>
                  </a:txBody>
                  <a:tcPr marT="45715" marB="4571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078337">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800" b="0" i="0" u="none" strike="noStrike" cap="none" normalizeH="0" baseline="0" dirty="0" smtClean="0">
                          <a:ln>
                            <a:noFill/>
                          </a:ln>
                          <a:solidFill>
                            <a:schemeClr val="tx1"/>
                          </a:solidFill>
                          <a:effectLst/>
                          <a:latin typeface="Times New Roman" pitchFamily="18" charset="0"/>
                          <a:cs typeface="B Nazanin" pitchFamily="2" charset="-78"/>
                        </a:rPr>
                        <a:t>0</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800" b="0" i="0" u="none" strike="noStrike" cap="none" normalizeH="0" baseline="0" dirty="0" smtClean="0">
                          <a:ln>
                            <a:noFill/>
                          </a:ln>
                          <a:solidFill>
                            <a:schemeClr val="tx1"/>
                          </a:solidFill>
                          <a:effectLst/>
                          <a:latin typeface="Times New Roman" pitchFamily="18" charset="0"/>
                          <a:cs typeface="B Nazanin" pitchFamily="2" charset="-78"/>
                        </a:rPr>
                        <a:t>0</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800" b="0" i="0" u="none" strike="noStrike" cap="none" normalizeH="0" baseline="0" dirty="0" smtClean="0">
                          <a:ln>
                            <a:noFill/>
                          </a:ln>
                          <a:solidFill>
                            <a:schemeClr val="tx1"/>
                          </a:solidFill>
                          <a:effectLst/>
                          <a:latin typeface="Times New Roman" pitchFamily="18" charset="0"/>
                          <a:cs typeface="B Nazanin" pitchFamily="2" charset="-78"/>
                        </a:rPr>
                        <a:t>1</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800" b="0" i="0" u="none" strike="noStrike" cap="none" normalizeH="0" baseline="0" dirty="0" smtClean="0">
                          <a:ln>
                            <a:noFill/>
                          </a:ln>
                          <a:solidFill>
                            <a:schemeClr val="tx1"/>
                          </a:solidFill>
                          <a:effectLst/>
                          <a:latin typeface="Times New Roman" pitchFamily="18" charset="0"/>
                          <a:cs typeface="B Nazanin" pitchFamily="2" charset="-78"/>
                        </a:rPr>
                        <a:t>1</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800" b="0" i="0" u="none" strike="noStrike" cap="none" normalizeH="0" baseline="0" dirty="0" smtClean="0">
                          <a:ln>
                            <a:noFill/>
                          </a:ln>
                          <a:solidFill>
                            <a:schemeClr val="tx1"/>
                          </a:solidFill>
                          <a:effectLst/>
                          <a:latin typeface="Times New Roman" pitchFamily="18" charset="0"/>
                          <a:cs typeface="B Nazanin" pitchFamily="2" charset="-78"/>
                        </a:rPr>
                        <a:t>0</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800" b="0" i="0" u="none" strike="noStrike" cap="none" normalizeH="0" baseline="0" dirty="0" smtClean="0">
                          <a:ln>
                            <a:noFill/>
                          </a:ln>
                          <a:solidFill>
                            <a:schemeClr val="tx1"/>
                          </a:solidFill>
                          <a:effectLst/>
                          <a:latin typeface="Times New Roman" pitchFamily="18" charset="0"/>
                          <a:cs typeface="B Nazanin" pitchFamily="2" charset="-78"/>
                        </a:rPr>
                        <a:t>1</a:t>
                      </a:r>
                      <a:endParaRPr kumimoji="0" lang="en-US" sz="2800" b="0" i="0" u="none" strike="noStrike" cap="none" normalizeH="0" baseline="0" dirty="0" smtClean="0">
                        <a:ln>
                          <a:noFill/>
                        </a:ln>
                        <a:solidFill>
                          <a:schemeClr val="tx1"/>
                        </a:solidFill>
                        <a:effectLst/>
                        <a:latin typeface="Times New Roman" pitchFamily="18" charset="0"/>
                        <a:cs typeface="B Nazanin" pitchFamily="2" charset="-78"/>
                      </a:endParaRP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800" b="0" i="0" u="none" strike="noStrike" cap="none" normalizeH="0" baseline="0" smtClean="0">
                          <a:ln>
                            <a:noFill/>
                          </a:ln>
                          <a:solidFill>
                            <a:schemeClr val="tx1"/>
                          </a:solidFill>
                          <a:effectLst/>
                          <a:latin typeface="Times New Roman" pitchFamily="18" charset="0"/>
                          <a:cs typeface="B Nazanin" pitchFamily="2" charset="-78"/>
                        </a:rPr>
                        <a:t>1</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800" b="0" i="0" u="none" strike="noStrike" cap="none" normalizeH="0" baseline="0" smtClean="0">
                          <a:ln>
                            <a:noFill/>
                          </a:ln>
                          <a:solidFill>
                            <a:schemeClr val="tx1"/>
                          </a:solidFill>
                          <a:effectLst/>
                          <a:latin typeface="Times New Roman" pitchFamily="18" charset="0"/>
                          <a:cs typeface="B Nazanin" pitchFamily="2" charset="-78"/>
                        </a:rPr>
                        <a:t>0 يا بيشتر</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800" b="0" i="0" u="none" strike="noStrike" cap="none" normalizeH="0" baseline="0" smtClean="0">
                          <a:ln>
                            <a:noFill/>
                          </a:ln>
                          <a:solidFill>
                            <a:schemeClr val="tx1"/>
                          </a:solidFill>
                          <a:effectLst/>
                          <a:latin typeface="Times New Roman" pitchFamily="18" charset="0"/>
                          <a:cs typeface="B Nazanin" pitchFamily="2" charset="-78"/>
                        </a:rPr>
                        <a:t>0يا بيشتر</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800" b="0" i="0" u="none" strike="noStrike" cap="none" normalizeH="0" baseline="0" smtClean="0">
                          <a:ln>
                            <a:noFill/>
                          </a:ln>
                          <a:solidFill>
                            <a:schemeClr val="tx1"/>
                          </a:solidFill>
                          <a:effectLst/>
                          <a:latin typeface="Times New Roman" pitchFamily="18" charset="0"/>
                          <a:cs typeface="B Nazanin" pitchFamily="2" charset="-78"/>
                        </a:rPr>
                        <a:t>0 يا 1</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800" b="0" i="0" u="none" strike="noStrike" cap="none" normalizeH="0" baseline="0" smtClean="0">
                          <a:ln>
                            <a:noFill/>
                          </a:ln>
                          <a:solidFill>
                            <a:schemeClr val="tx1"/>
                          </a:solidFill>
                          <a:effectLst/>
                          <a:latin typeface="Times New Roman" pitchFamily="18" charset="0"/>
                          <a:cs typeface="B Nazanin" pitchFamily="2" charset="-78"/>
                        </a:rPr>
                        <a:t>1 يا 2</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800" b="0" i="0" u="none" strike="noStrike" cap="none" normalizeH="0" baseline="0" smtClean="0">
                          <a:ln>
                            <a:noFill/>
                          </a:ln>
                          <a:solidFill>
                            <a:schemeClr val="tx1"/>
                          </a:solidFill>
                          <a:effectLst/>
                          <a:latin typeface="Times New Roman" pitchFamily="18" charset="0"/>
                          <a:cs typeface="B Nazanin" pitchFamily="2" charset="-78"/>
                        </a:rPr>
                        <a:t>1</a:t>
                      </a:r>
                      <a:endParaRPr kumimoji="0" lang="en-US" sz="2800" b="0" i="0" u="none" strike="noStrike" cap="none" normalizeH="0" baseline="0" smtClean="0">
                        <a:ln>
                          <a:noFill/>
                        </a:ln>
                        <a:solidFill>
                          <a:schemeClr val="tx1"/>
                        </a:solidFill>
                        <a:effectLst/>
                        <a:latin typeface="Times New Roman" pitchFamily="18" charset="0"/>
                        <a:cs typeface="B Nazanin" pitchFamily="2" charset="-78"/>
                      </a:endParaRP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800" b="0" i="0" u="none" strike="noStrike" cap="none" normalizeH="0" baseline="0" dirty="0" smtClean="0">
                          <a:ln>
                            <a:noFill/>
                          </a:ln>
                          <a:solidFill>
                            <a:schemeClr val="tx1"/>
                          </a:solidFill>
                          <a:effectLst/>
                          <a:latin typeface="Times New Roman" pitchFamily="18" charset="0"/>
                          <a:cs typeface="B Nazanin" pitchFamily="2" charset="-78"/>
                        </a:rPr>
                        <a:t>1</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800" b="0" i="0" u="none" strike="noStrike" cap="none" normalizeH="0" baseline="0" dirty="0" smtClean="0">
                          <a:ln>
                            <a:noFill/>
                          </a:ln>
                          <a:solidFill>
                            <a:schemeClr val="tx1"/>
                          </a:solidFill>
                          <a:effectLst/>
                          <a:latin typeface="Times New Roman" pitchFamily="18" charset="0"/>
                          <a:cs typeface="B Nazanin" pitchFamily="2" charset="-78"/>
                        </a:rPr>
                        <a:t>2 يا بيشتر</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800" b="0" i="0" u="none" strike="noStrike" cap="none" normalizeH="0" baseline="0" dirty="0" smtClean="0">
                          <a:ln>
                            <a:noFill/>
                          </a:ln>
                          <a:solidFill>
                            <a:schemeClr val="tx1"/>
                          </a:solidFill>
                          <a:effectLst/>
                          <a:latin typeface="Times New Roman" pitchFamily="18" charset="0"/>
                          <a:cs typeface="B Nazanin" pitchFamily="2" charset="-78"/>
                        </a:rPr>
                        <a:t>1</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800" b="0" i="0" u="none" strike="noStrike" cap="none" normalizeH="0" baseline="0" dirty="0" smtClean="0">
                          <a:ln>
                            <a:noFill/>
                          </a:ln>
                          <a:solidFill>
                            <a:schemeClr val="tx1"/>
                          </a:solidFill>
                          <a:effectLst/>
                          <a:latin typeface="Times New Roman" pitchFamily="18" charset="0"/>
                          <a:cs typeface="B Nazanin" pitchFamily="2" charset="-78"/>
                        </a:rPr>
                        <a:t>0 يا بيشتر</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800" b="0" i="0" u="none" strike="noStrike" cap="none" normalizeH="0" baseline="0" dirty="0" smtClean="0">
                          <a:ln>
                            <a:noFill/>
                          </a:ln>
                          <a:solidFill>
                            <a:schemeClr val="tx1"/>
                          </a:solidFill>
                          <a:effectLst/>
                          <a:latin typeface="Times New Roman" pitchFamily="18" charset="0"/>
                          <a:cs typeface="B Nazanin" pitchFamily="2" charset="-78"/>
                        </a:rPr>
                        <a:t>2 يا بيشتر</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800" b="0" i="0" u="none" strike="noStrike" cap="none" normalizeH="0" baseline="0" dirty="0" smtClean="0">
                          <a:ln>
                            <a:noFill/>
                          </a:ln>
                          <a:solidFill>
                            <a:schemeClr val="tx1"/>
                          </a:solidFill>
                          <a:effectLst/>
                          <a:latin typeface="Times New Roman" pitchFamily="18" charset="0"/>
                          <a:cs typeface="B Nazanin" pitchFamily="2" charset="-78"/>
                        </a:rPr>
                        <a:t>1</a:t>
                      </a:r>
                      <a:endParaRPr kumimoji="0" lang="en-US" sz="2800" b="0" i="0" u="none" strike="noStrike" cap="none" normalizeH="0" baseline="0" dirty="0" smtClean="0">
                        <a:ln>
                          <a:noFill/>
                        </a:ln>
                        <a:solidFill>
                          <a:schemeClr val="tx1"/>
                        </a:solidFill>
                        <a:effectLst/>
                        <a:latin typeface="Times New Roman" pitchFamily="18" charset="0"/>
                        <a:cs typeface="B Nazanin" pitchFamily="2" charset="-78"/>
                      </a:endParaRP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800" b="0" i="0" u="none" strike="noStrike" cap="none" normalizeH="0" baseline="0" smtClean="0">
                          <a:ln>
                            <a:noFill/>
                          </a:ln>
                          <a:solidFill>
                            <a:schemeClr val="tx1"/>
                          </a:solidFill>
                          <a:effectLst/>
                          <a:latin typeface="Times New Roman" pitchFamily="18" charset="0"/>
                          <a:cs typeface="B Nazanin" pitchFamily="2" charset="-78"/>
                        </a:rPr>
                        <a:t>شخم با گاوآهن</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800" b="0" i="0" u="none" strike="noStrike" cap="none" normalizeH="0" baseline="0" smtClean="0">
                          <a:ln>
                            <a:noFill/>
                          </a:ln>
                          <a:solidFill>
                            <a:schemeClr val="tx1"/>
                          </a:solidFill>
                          <a:effectLst/>
                          <a:latin typeface="Times New Roman" pitchFamily="18" charset="0"/>
                          <a:cs typeface="B Nazanin" pitchFamily="2" charset="-78"/>
                        </a:rPr>
                        <a:t>ديسك</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800" b="0" i="0" u="none" strike="noStrike" cap="none" normalizeH="0" baseline="0" smtClean="0">
                          <a:ln>
                            <a:noFill/>
                          </a:ln>
                          <a:solidFill>
                            <a:schemeClr val="tx1"/>
                          </a:solidFill>
                          <a:effectLst/>
                          <a:latin typeface="Times New Roman" pitchFamily="18" charset="0"/>
                          <a:cs typeface="B Nazanin" pitchFamily="2" charset="-78"/>
                        </a:rPr>
                        <a:t>ماشين كاشت</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800" b="0" i="0" u="none" strike="noStrike" cap="none" normalizeH="0" baseline="0" smtClean="0">
                          <a:ln>
                            <a:noFill/>
                          </a:ln>
                          <a:solidFill>
                            <a:schemeClr val="tx1"/>
                          </a:solidFill>
                          <a:effectLst/>
                          <a:latin typeface="Times New Roman" pitchFamily="18" charset="0"/>
                          <a:cs typeface="B Nazanin" pitchFamily="2" charset="-78"/>
                        </a:rPr>
                        <a:t>سم پاش</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800" b="0" i="0" u="none" strike="noStrike" cap="none" normalizeH="0" baseline="0" smtClean="0">
                          <a:ln>
                            <a:noFill/>
                          </a:ln>
                          <a:solidFill>
                            <a:schemeClr val="tx1"/>
                          </a:solidFill>
                          <a:effectLst/>
                          <a:latin typeface="Times New Roman" pitchFamily="18" charset="0"/>
                          <a:cs typeface="B Nazanin" pitchFamily="2" charset="-78"/>
                        </a:rPr>
                        <a:t>كولتيواتور</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800" b="0" i="0" u="none" strike="noStrike" cap="none" normalizeH="0" baseline="0" smtClean="0">
                          <a:ln>
                            <a:noFill/>
                          </a:ln>
                          <a:solidFill>
                            <a:schemeClr val="tx1"/>
                          </a:solidFill>
                          <a:effectLst/>
                          <a:latin typeface="Times New Roman" pitchFamily="18" charset="0"/>
                          <a:cs typeface="B Nazanin" pitchFamily="2" charset="-78"/>
                        </a:rPr>
                        <a:t>برداشت</a:t>
                      </a:r>
                      <a:endParaRPr kumimoji="0" lang="en-US" sz="2800" b="0" i="0" u="none" strike="noStrike" cap="none" normalizeH="0" baseline="0" smtClean="0">
                        <a:ln>
                          <a:noFill/>
                        </a:ln>
                        <a:solidFill>
                          <a:schemeClr val="tx1"/>
                        </a:solidFill>
                        <a:effectLst/>
                        <a:latin typeface="Times New Roman" pitchFamily="18" charset="0"/>
                        <a:cs typeface="B Nazanin" pitchFamily="2" charset="-78"/>
                      </a:endParaRPr>
                    </a:p>
                  </a:txBody>
                  <a:tcPr marT="45715" marB="4571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769851">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800" b="0" i="0" u="none" strike="noStrike" cap="none" normalizeH="0" baseline="0" dirty="0" smtClean="0">
                          <a:ln>
                            <a:noFill/>
                          </a:ln>
                          <a:solidFill>
                            <a:schemeClr val="tx1"/>
                          </a:solidFill>
                          <a:effectLst/>
                          <a:latin typeface="Times New Roman" pitchFamily="18" charset="0"/>
                          <a:cs typeface="B Nazanin" pitchFamily="2" charset="-78"/>
                        </a:rPr>
                        <a:t>3</a:t>
                      </a:r>
                      <a:endParaRPr kumimoji="0" lang="en-US" sz="2800" b="0" i="0" u="none" strike="noStrike" cap="none" normalizeH="0" baseline="0" dirty="0" smtClean="0">
                        <a:ln>
                          <a:noFill/>
                        </a:ln>
                        <a:solidFill>
                          <a:schemeClr val="tx1"/>
                        </a:solidFill>
                        <a:effectLst/>
                        <a:latin typeface="Times New Roman" pitchFamily="18" charset="0"/>
                        <a:cs typeface="B Nazanin" pitchFamily="2" charset="-78"/>
                      </a:endParaRP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800" b="0" i="0" u="none" strike="noStrike" cap="none" normalizeH="0" baseline="0" dirty="0" smtClean="0">
                          <a:ln>
                            <a:noFill/>
                          </a:ln>
                          <a:solidFill>
                            <a:schemeClr val="tx1"/>
                          </a:solidFill>
                          <a:effectLst/>
                          <a:latin typeface="Times New Roman" pitchFamily="18" charset="0"/>
                          <a:cs typeface="B Nazanin" pitchFamily="2" charset="-78"/>
                        </a:rPr>
                        <a:t>4يا 5</a:t>
                      </a:r>
                      <a:endParaRPr kumimoji="0" lang="en-US" sz="2800" b="0" i="0" u="none" strike="noStrike" cap="none" normalizeH="0" baseline="0" dirty="0" smtClean="0">
                        <a:ln>
                          <a:noFill/>
                        </a:ln>
                        <a:solidFill>
                          <a:schemeClr val="tx1"/>
                        </a:solidFill>
                        <a:effectLst/>
                        <a:latin typeface="Times New Roman" pitchFamily="18" charset="0"/>
                        <a:cs typeface="B Nazanin" pitchFamily="2" charset="-78"/>
                      </a:endParaRP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800" b="0" i="0" u="none" strike="noStrike" cap="none" normalizeH="0" baseline="0" smtClean="0">
                          <a:ln>
                            <a:noFill/>
                          </a:ln>
                          <a:solidFill>
                            <a:schemeClr val="tx1"/>
                          </a:solidFill>
                          <a:effectLst/>
                          <a:latin typeface="Times New Roman" pitchFamily="18" charset="0"/>
                          <a:cs typeface="B Nazanin" pitchFamily="2" charset="-78"/>
                        </a:rPr>
                        <a:t>7 يا بيشتر</a:t>
                      </a:r>
                      <a:endParaRPr kumimoji="0" lang="en-US" sz="2800" b="0" i="0" u="none" strike="noStrike" cap="none" normalizeH="0" baseline="0" smtClean="0">
                        <a:ln>
                          <a:noFill/>
                        </a:ln>
                        <a:solidFill>
                          <a:schemeClr val="tx1"/>
                        </a:solidFill>
                        <a:effectLst/>
                        <a:latin typeface="Times New Roman" pitchFamily="18" charset="0"/>
                        <a:cs typeface="B Nazanin" pitchFamily="2" charset="-78"/>
                      </a:endParaRP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800" b="0" i="0" u="none" strike="noStrike" cap="none" normalizeH="0" baseline="0" dirty="0" smtClean="0">
                          <a:ln>
                            <a:noFill/>
                          </a:ln>
                          <a:solidFill>
                            <a:schemeClr val="tx1"/>
                          </a:solidFill>
                          <a:effectLst/>
                          <a:latin typeface="Times New Roman" pitchFamily="18" charset="0"/>
                          <a:cs typeface="B Nazanin" pitchFamily="2" charset="-78"/>
                        </a:rPr>
                        <a:t>جمع</a:t>
                      </a:r>
                      <a:endParaRPr kumimoji="0" lang="en-US" sz="2800" b="0" i="0" u="none" strike="noStrike" cap="none" normalizeH="0" baseline="0" dirty="0" smtClean="0">
                        <a:ln>
                          <a:noFill/>
                        </a:ln>
                        <a:solidFill>
                          <a:schemeClr val="tx1"/>
                        </a:solidFill>
                        <a:effectLst/>
                        <a:latin typeface="Times New Roman" pitchFamily="18" charset="0"/>
                        <a:cs typeface="B Nazanin" pitchFamily="2" charset="-78"/>
                      </a:endParaRPr>
                    </a:p>
                  </a:txBody>
                  <a:tcPr marT="45715" marB="4571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bl>
          </a:graphicData>
        </a:graphic>
      </p:graphicFrame>
      <p:sp>
        <p:nvSpPr>
          <p:cNvPr id="5" name="TextBox 4"/>
          <p:cNvSpPr txBox="1"/>
          <p:nvPr/>
        </p:nvSpPr>
        <p:spPr>
          <a:xfrm>
            <a:off x="832135" y="5715000"/>
            <a:ext cx="7957131" cy="461665"/>
          </a:xfrm>
          <a:prstGeom prst="rect">
            <a:avLst/>
          </a:prstGeom>
          <a:noFill/>
        </p:spPr>
        <p:txBody>
          <a:bodyPr wrap="square" rtlCol="0">
            <a:spAutoFit/>
          </a:bodyPr>
          <a:lstStyle/>
          <a:p>
            <a:pPr algn="r" rtl="1"/>
            <a:r>
              <a:rPr lang="fa-IR" sz="2400" dirty="0" smtClean="0">
                <a:solidFill>
                  <a:srgbClr val="C00000"/>
                </a:solidFill>
                <a:cs typeface="B Nazanin" panose="00000400000000000000" pitchFamily="2" charset="-78"/>
              </a:rPr>
              <a:t> </a:t>
            </a:r>
            <a:r>
              <a:rPr lang="en-US" sz="2400" dirty="0" smtClean="0">
                <a:solidFill>
                  <a:srgbClr val="C00000"/>
                </a:solidFill>
                <a:cs typeface="B Nazanin" panose="00000400000000000000" pitchFamily="2" charset="-78"/>
              </a:rPr>
              <a:t>CT</a:t>
            </a:r>
            <a:r>
              <a:rPr lang="fa-IR" sz="2400" dirty="0" smtClean="0">
                <a:solidFill>
                  <a:srgbClr val="C00000"/>
                </a:solidFill>
                <a:cs typeface="B Nazanin" panose="00000400000000000000" pitchFamily="2" charset="-78"/>
              </a:rPr>
              <a:t>: خاکورزی مرسوم	</a:t>
            </a:r>
            <a:r>
              <a:rPr lang="en-US" sz="2400" dirty="0" smtClean="0">
                <a:solidFill>
                  <a:srgbClr val="C00000"/>
                </a:solidFill>
                <a:cs typeface="B Nazanin" panose="00000400000000000000" pitchFamily="2" charset="-78"/>
              </a:rPr>
              <a:t>MT</a:t>
            </a:r>
            <a:r>
              <a:rPr lang="fa-IR" sz="2400" dirty="0" smtClean="0">
                <a:solidFill>
                  <a:srgbClr val="C00000"/>
                </a:solidFill>
                <a:cs typeface="B Nazanin" panose="00000400000000000000" pitchFamily="2" charset="-78"/>
              </a:rPr>
              <a:t>: کم خاکورزی		</a:t>
            </a:r>
            <a:r>
              <a:rPr lang="en-US" sz="2400" dirty="0" smtClean="0">
                <a:solidFill>
                  <a:srgbClr val="C00000"/>
                </a:solidFill>
                <a:cs typeface="B Nazanin" panose="00000400000000000000" pitchFamily="2" charset="-78"/>
              </a:rPr>
              <a:t>NT</a:t>
            </a:r>
            <a:r>
              <a:rPr lang="fa-IR" sz="2400" dirty="0" smtClean="0">
                <a:solidFill>
                  <a:srgbClr val="C00000"/>
                </a:solidFill>
                <a:cs typeface="B Nazanin" panose="00000400000000000000" pitchFamily="2" charset="-78"/>
              </a:rPr>
              <a:t>: بی خاکورزی</a:t>
            </a:r>
            <a:endParaRPr lang="en-US" sz="2400" dirty="0">
              <a:solidFill>
                <a:srgbClr val="C00000"/>
              </a:solidFill>
              <a:cs typeface="B Nazanin" panose="00000400000000000000" pitchFamily="2" charset="-78"/>
            </a:endParaRPr>
          </a:p>
        </p:txBody>
      </p:sp>
    </p:spTree>
    <p:extLst>
      <p:ext uri="{BB962C8B-B14F-4D97-AF65-F5344CB8AC3E}">
        <p14:creationId xmlns:p14="http://schemas.microsoft.com/office/powerpoint/2010/main" val="971732999"/>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6"/>
          <p:cNvSpPr txBox="1">
            <a:spLocks noChangeArrowheads="1"/>
          </p:cNvSpPr>
          <p:nvPr/>
        </p:nvSpPr>
        <p:spPr bwMode="auto">
          <a:xfrm>
            <a:off x="467518" y="762000"/>
            <a:ext cx="8208963" cy="88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1" eaLnBrk="0" fontAlgn="base" hangingPunct="0">
              <a:spcBef>
                <a:spcPct val="0"/>
              </a:spcBef>
              <a:spcAft>
                <a:spcPct val="0"/>
              </a:spcAft>
              <a:defRPr sz="4400">
                <a:solidFill>
                  <a:schemeClr val="tx2"/>
                </a:solidFill>
                <a:latin typeface="+mj-lt"/>
                <a:ea typeface="+mj-ea"/>
                <a:cs typeface="+mj-cs"/>
              </a:defRPr>
            </a:lvl1pPr>
            <a:lvl2pPr algn="ctr" rtl="1" eaLnBrk="0" fontAlgn="base" hangingPunct="0">
              <a:spcBef>
                <a:spcPct val="0"/>
              </a:spcBef>
              <a:spcAft>
                <a:spcPct val="0"/>
              </a:spcAft>
              <a:defRPr sz="4400">
                <a:solidFill>
                  <a:schemeClr val="tx2"/>
                </a:solidFill>
                <a:latin typeface="Times New Roman" pitchFamily="18" charset="0"/>
                <a:cs typeface="Arial" pitchFamily="34" charset="0"/>
              </a:defRPr>
            </a:lvl2pPr>
            <a:lvl3pPr algn="ctr" rtl="1" eaLnBrk="0" fontAlgn="base" hangingPunct="0">
              <a:spcBef>
                <a:spcPct val="0"/>
              </a:spcBef>
              <a:spcAft>
                <a:spcPct val="0"/>
              </a:spcAft>
              <a:defRPr sz="4400">
                <a:solidFill>
                  <a:schemeClr val="tx2"/>
                </a:solidFill>
                <a:latin typeface="Times New Roman" pitchFamily="18" charset="0"/>
                <a:cs typeface="Arial" pitchFamily="34" charset="0"/>
              </a:defRPr>
            </a:lvl3pPr>
            <a:lvl4pPr algn="ctr" rtl="1" eaLnBrk="0" fontAlgn="base" hangingPunct="0">
              <a:spcBef>
                <a:spcPct val="0"/>
              </a:spcBef>
              <a:spcAft>
                <a:spcPct val="0"/>
              </a:spcAft>
              <a:defRPr sz="4400">
                <a:solidFill>
                  <a:schemeClr val="tx2"/>
                </a:solidFill>
                <a:latin typeface="Times New Roman" pitchFamily="18" charset="0"/>
                <a:cs typeface="Arial" pitchFamily="34" charset="0"/>
              </a:defRPr>
            </a:lvl4pPr>
            <a:lvl5pPr algn="ctr" rtl="1" eaLnBrk="0" fontAlgn="base" hangingPunct="0">
              <a:spcBef>
                <a:spcPct val="0"/>
              </a:spcBef>
              <a:spcAft>
                <a:spcPct val="0"/>
              </a:spcAft>
              <a:defRPr sz="4400">
                <a:solidFill>
                  <a:schemeClr val="tx2"/>
                </a:solidFill>
                <a:latin typeface="Times New Roman" pitchFamily="18" charset="0"/>
                <a:cs typeface="Arial" pitchFamily="34" charset="0"/>
              </a:defRPr>
            </a:lvl5pPr>
            <a:lvl6pPr marL="457200" algn="ctr" rtl="1" fontAlgn="base">
              <a:spcBef>
                <a:spcPct val="0"/>
              </a:spcBef>
              <a:spcAft>
                <a:spcPct val="0"/>
              </a:spcAft>
              <a:defRPr sz="4400">
                <a:solidFill>
                  <a:schemeClr val="tx2"/>
                </a:solidFill>
                <a:latin typeface="Times New Roman" pitchFamily="18" charset="0"/>
                <a:cs typeface="Arial" pitchFamily="34" charset="0"/>
              </a:defRPr>
            </a:lvl6pPr>
            <a:lvl7pPr marL="914400" algn="ctr" rtl="1" fontAlgn="base">
              <a:spcBef>
                <a:spcPct val="0"/>
              </a:spcBef>
              <a:spcAft>
                <a:spcPct val="0"/>
              </a:spcAft>
              <a:defRPr sz="4400">
                <a:solidFill>
                  <a:schemeClr val="tx2"/>
                </a:solidFill>
                <a:latin typeface="Times New Roman" pitchFamily="18" charset="0"/>
                <a:cs typeface="Arial" pitchFamily="34" charset="0"/>
              </a:defRPr>
            </a:lvl7pPr>
            <a:lvl8pPr marL="1371600" algn="ctr" rtl="1" fontAlgn="base">
              <a:spcBef>
                <a:spcPct val="0"/>
              </a:spcBef>
              <a:spcAft>
                <a:spcPct val="0"/>
              </a:spcAft>
              <a:defRPr sz="4400">
                <a:solidFill>
                  <a:schemeClr val="tx2"/>
                </a:solidFill>
                <a:latin typeface="Times New Roman" pitchFamily="18" charset="0"/>
                <a:cs typeface="Arial" pitchFamily="34" charset="0"/>
              </a:defRPr>
            </a:lvl8pPr>
            <a:lvl9pPr marL="1828800" algn="ctr" rtl="1" fontAlgn="base">
              <a:spcBef>
                <a:spcPct val="0"/>
              </a:spcBef>
              <a:spcAft>
                <a:spcPct val="0"/>
              </a:spcAft>
              <a:defRPr sz="4400">
                <a:solidFill>
                  <a:schemeClr val="tx2"/>
                </a:solidFill>
                <a:latin typeface="Times New Roman" pitchFamily="18" charset="0"/>
                <a:cs typeface="Arial" pitchFamily="34" charset="0"/>
              </a:defRPr>
            </a:lvl9pPr>
          </a:lstStyle>
          <a:p>
            <a:pPr eaLnBrk="1" hangingPunct="1"/>
            <a:r>
              <a:rPr lang="fa-IR" altLang="en-US" sz="2800" b="1" kern="0" dirty="0" smtClean="0">
                <a:cs typeface="B Zar" panose="00000400000000000000" pitchFamily="2" charset="-78"/>
              </a:rPr>
              <a:t>سيستم هاي خاك ورزي و ميزان كلش پخش شده بر روي زمين</a:t>
            </a:r>
            <a:endParaRPr lang="en-US" altLang="en-US" sz="2800" b="1" kern="0" dirty="0" smtClean="0">
              <a:cs typeface="B Zar" panose="00000400000000000000" pitchFamily="2" charset="-78"/>
            </a:endParaRPr>
          </a:p>
        </p:txBody>
      </p:sp>
      <p:graphicFrame>
        <p:nvGraphicFramePr>
          <p:cNvPr id="3" name="Group 28"/>
          <p:cNvGraphicFramePr>
            <a:graphicFrameLocks noGrp="1"/>
          </p:cNvGraphicFramePr>
          <p:nvPr>
            <p:extLst>
              <p:ext uri="{D42A27DB-BD31-4B8C-83A1-F6EECF244321}">
                <p14:modId xmlns:p14="http://schemas.microsoft.com/office/powerpoint/2010/main" val="3793687669"/>
              </p:ext>
            </p:extLst>
          </p:nvPr>
        </p:nvGraphicFramePr>
        <p:xfrm>
          <a:off x="685799" y="1752600"/>
          <a:ext cx="7772400" cy="3759400"/>
        </p:xfrm>
        <a:graphic>
          <a:graphicData uri="http://schemas.openxmlformats.org/drawingml/2006/table">
            <a:tbl>
              <a:tblPr/>
              <a:tblGrid>
                <a:gridCol w="3409950">
                  <a:extLst>
                    <a:ext uri="{9D8B030D-6E8A-4147-A177-3AD203B41FA5}">
                      <a16:colId xmlns:a16="http://schemas.microsoft.com/office/drawing/2014/main" val="20000"/>
                    </a:ext>
                  </a:extLst>
                </a:gridCol>
                <a:gridCol w="4362450">
                  <a:extLst>
                    <a:ext uri="{9D8B030D-6E8A-4147-A177-3AD203B41FA5}">
                      <a16:colId xmlns:a16="http://schemas.microsoft.com/office/drawing/2014/main" val="20001"/>
                    </a:ext>
                  </a:extLst>
                </a:gridCol>
              </a:tblGrid>
              <a:tr h="680934">
                <a:tc>
                  <a:txBody>
                    <a:bodyPr/>
                    <a:lstStyle>
                      <a:lvl1pPr marL="0" algn="r" defTabSz="914355" rtl="1" eaLnBrk="1" latinLnBrk="0" hangingPunct="1">
                        <a:defRPr sz="1800" kern="1200">
                          <a:solidFill>
                            <a:schemeClr val="tx1"/>
                          </a:solidFill>
                          <a:latin typeface="Times New Roman"/>
                          <a:cs typeface="Arial"/>
                        </a:defRPr>
                      </a:lvl1pPr>
                      <a:lvl2pPr marL="457178" algn="r" defTabSz="914355" rtl="1" eaLnBrk="1" latinLnBrk="0" hangingPunct="1">
                        <a:defRPr sz="1800" kern="1200">
                          <a:solidFill>
                            <a:schemeClr val="tx1"/>
                          </a:solidFill>
                          <a:latin typeface="Times New Roman"/>
                          <a:cs typeface="Arial"/>
                        </a:defRPr>
                      </a:lvl2pPr>
                      <a:lvl3pPr marL="914355" algn="r" defTabSz="914355" rtl="1" eaLnBrk="1" latinLnBrk="0" hangingPunct="1">
                        <a:defRPr sz="1800" kern="1200">
                          <a:solidFill>
                            <a:schemeClr val="tx1"/>
                          </a:solidFill>
                          <a:latin typeface="Times New Roman"/>
                          <a:cs typeface="Arial"/>
                        </a:defRPr>
                      </a:lvl3pPr>
                      <a:lvl4pPr marL="1371532" algn="r" defTabSz="914355" rtl="1" eaLnBrk="1" latinLnBrk="0" hangingPunct="1">
                        <a:defRPr sz="1800" kern="1200">
                          <a:solidFill>
                            <a:schemeClr val="tx1"/>
                          </a:solidFill>
                          <a:latin typeface="Times New Roman"/>
                          <a:cs typeface="Arial"/>
                        </a:defRPr>
                      </a:lvl4pPr>
                      <a:lvl5pPr marL="1828709" algn="r" defTabSz="914355" rtl="1" eaLnBrk="1" latinLnBrk="0" hangingPunct="1">
                        <a:defRPr sz="1800" kern="1200">
                          <a:solidFill>
                            <a:schemeClr val="tx1"/>
                          </a:solidFill>
                          <a:latin typeface="Times New Roman"/>
                          <a:cs typeface="Arial"/>
                        </a:defRPr>
                      </a:lvl5pPr>
                      <a:lvl6pPr marL="2285886" algn="r" defTabSz="914355" rtl="1" eaLnBrk="1" latinLnBrk="0" hangingPunct="1">
                        <a:defRPr sz="1800" kern="1200">
                          <a:solidFill>
                            <a:schemeClr val="tx1"/>
                          </a:solidFill>
                          <a:latin typeface="Times New Roman"/>
                          <a:cs typeface="Arial"/>
                        </a:defRPr>
                      </a:lvl6pPr>
                      <a:lvl7pPr marL="2743064" algn="r" defTabSz="914355" rtl="1" eaLnBrk="1" latinLnBrk="0" hangingPunct="1">
                        <a:defRPr sz="1800" kern="1200">
                          <a:solidFill>
                            <a:schemeClr val="tx1"/>
                          </a:solidFill>
                          <a:latin typeface="Times New Roman"/>
                          <a:cs typeface="Arial"/>
                        </a:defRPr>
                      </a:lvl7pPr>
                      <a:lvl8pPr marL="3200240" algn="r" defTabSz="914355" rtl="1" eaLnBrk="1" latinLnBrk="0" hangingPunct="1">
                        <a:defRPr sz="1800" kern="1200">
                          <a:solidFill>
                            <a:schemeClr val="tx1"/>
                          </a:solidFill>
                          <a:latin typeface="Times New Roman"/>
                          <a:cs typeface="Arial"/>
                        </a:defRPr>
                      </a:lvl8pPr>
                      <a:lvl9pPr marL="3657418" algn="r" defTabSz="914355" rtl="1" eaLnBrk="1" latinLnBrk="0" hangingPunct="1">
                        <a:defRPr sz="1800" kern="1200">
                          <a:solidFill>
                            <a:schemeClr val="tx1"/>
                          </a:solidFill>
                          <a:latin typeface="Times New Roman"/>
                          <a:cs typeface="Arial"/>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800" b="0" i="0" u="none" strike="noStrike" cap="none" normalizeH="0" baseline="0" smtClean="0">
                          <a:ln>
                            <a:noFill/>
                          </a:ln>
                          <a:solidFill>
                            <a:schemeClr val="tx1"/>
                          </a:solidFill>
                          <a:effectLst/>
                          <a:latin typeface="Times New Roman" pitchFamily="18" charset="0"/>
                          <a:cs typeface="B Nazanin" pitchFamily="2" charset="-78"/>
                        </a:rPr>
                        <a:t>درصد كلش روي زمين</a:t>
                      </a:r>
                      <a:endParaRPr kumimoji="0" lang="en-US" sz="2800" b="0" i="0" u="none" strike="noStrike" cap="none" normalizeH="0" baseline="0" smtClean="0">
                        <a:ln>
                          <a:noFill/>
                        </a:ln>
                        <a:solidFill>
                          <a:schemeClr val="tx1"/>
                        </a:solidFill>
                        <a:effectLst/>
                        <a:latin typeface="Times New Roman" pitchFamily="18" charset="0"/>
                        <a:cs typeface="B Nazanin" pitchFamily="2" charset="-78"/>
                      </a:endParaRPr>
                    </a:p>
                  </a:txBody>
                  <a:tcPr marT="45713" marB="45713"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r" defTabSz="914355" rtl="1" eaLnBrk="1" latinLnBrk="0" hangingPunct="1">
                        <a:defRPr sz="1800" kern="1200">
                          <a:solidFill>
                            <a:schemeClr val="tx1"/>
                          </a:solidFill>
                          <a:latin typeface="Times New Roman"/>
                          <a:cs typeface="Arial"/>
                        </a:defRPr>
                      </a:lvl1pPr>
                      <a:lvl2pPr marL="457178" algn="r" defTabSz="914355" rtl="1" eaLnBrk="1" latinLnBrk="0" hangingPunct="1">
                        <a:defRPr sz="1800" kern="1200">
                          <a:solidFill>
                            <a:schemeClr val="tx1"/>
                          </a:solidFill>
                          <a:latin typeface="Times New Roman"/>
                          <a:cs typeface="Arial"/>
                        </a:defRPr>
                      </a:lvl2pPr>
                      <a:lvl3pPr marL="914355" algn="r" defTabSz="914355" rtl="1" eaLnBrk="1" latinLnBrk="0" hangingPunct="1">
                        <a:defRPr sz="1800" kern="1200">
                          <a:solidFill>
                            <a:schemeClr val="tx1"/>
                          </a:solidFill>
                          <a:latin typeface="Times New Roman"/>
                          <a:cs typeface="Arial"/>
                        </a:defRPr>
                      </a:lvl3pPr>
                      <a:lvl4pPr marL="1371532" algn="r" defTabSz="914355" rtl="1" eaLnBrk="1" latinLnBrk="0" hangingPunct="1">
                        <a:defRPr sz="1800" kern="1200">
                          <a:solidFill>
                            <a:schemeClr val="tx1"/>
                          </a:solidFill>
                          <a:latin typeface="Times New Roman"/>
                          <a:cs typeface="Arial"/>
                        </a:defRPr>
                      </a:lvl4pPr>
                      <a:lvl5pPr marL="1828709" algn="r" defTabSz="914355" rtl="1" eaLnBrk="1" latinLnBrk="0" hangingPunct="1">
                        <a:defRPr sz="1800" kern="1200">
                          <a:solidFill>
                            <a:schemeClr val="tx1"/>
                          </a:solidFill>
                          <a:latin typeface="Times New Roman"/>
                          <a:cs typeface="Arial"/>
                        </a:defRPr>
                      </a:lvl5pPr>
                      <a:lvl6pPr marL="2285886" algn="r" defTabSz="914355" rtl="1" eaLnBrk="1" latinLnBrk="0" hangingPunct="1">
                        <a:defRPr sz="1800" kern="1200">
                          <a:solidFill>
                            <a:schemeClr val="tx1"/>
                          </a:solidFill>
                          <a:latin typeface="Times New Roman"/>
                          <a:cs typeface="Arial"/>
                        </a:defRPr>
                      </a:lvl6pPr>
                      <a:lvl7pPr marL="2743064" algn="r" defTabSz="914355" rtl="1" eaLnBrk="1" latinLnBrk="0" hangingPunct="1">
                        <a:defRPr sz="1800" kern="1200">
                          <a:solidFill>
                            <a:schemeClr val="tx1"/>
                          </a:solidFill>
                          <a:latin typeface="Times New Roman"/>
                          <a:cs typeface="Arial"/>
                        </a:defRPr>
                      </a:lvl7pPr>
                      <a:lvl8pPr marL="3200240" algn="r" defTabSz="914355" rtl="1" eaLnBrk="1" latinLnBrk="0" hangingPunct="1">
                        <a:defRPr sz="1800" kern="1200">
                          <a:solidFill>
                            <a:schemeClr val="tx1"/>
                          </a:solidFill>
                          <a:latin typeface="Times New Roman"/>
                          <a:cs typeface="Arial"/>
                        </a:defRPr>
                      </a:lvl8pPr>
                      <a:lvl9pPr marL="3657418" algn="r" defTabSz="914355" rtl="1" eaLnBrk="1" latinLnBrk="0" hangingPunct="1">
                        <a:defRPr sz="1800" kern="1200">
                          <a:solidFill>
                            <a:schemeClr val="tx1"/>
                          </a:solidFill>
                          <a:latin typeface="Times New Roman"/>
                          <a:cs typeface="Arial"/>
                        </a:defRPr>
                      </a:lvl9p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800" b="0" i="0" u="none" strike="noStrike" cap="none" normalizeH="0" baseline="0" smtClean="0">
                          <a:ln>
                            <a:noFill/>
                          </a:ln>
                          <a:solidFill>
                            <a:schemeClr val="tx1"/>
                          </a:solidFill>
                          <a:effectLst/>
                          <a:latin typeface="Times New Roman" pitchFamily="18" charset="0"/>
                          <a:cs typeface="B Nazanin" pitchFamily="2" charset="-78"/>
                        </a:rPr>
                        <a:t>نوع عمليات</a:t>
                      </a:r>
                      <a:endParaRPr kumimoji="0" lang="en-US" sz="2800" b="0" i="0" u="none" strike="noStrike" cap="none" normalizeH="0" baseline="0" smtClean="0">
                        <a:ln>
                          <a:noFill/>
                        </a:ln>
                        <a:solidFill>
                          <a:schemeClr val="tx1"/>
                        </a:solidFill>
                        <a:effectLst/>
                        <a:latin typeface="Times New Roman" pitchFamily="18" charset="0"/>
                        <a:cs typeface="B Nazanin" pitchFamily="2" charset="-78"/>
                      </a:endParaRPr>
                    </a:p>
                  </a:txBody>
                  <a:tcPr marT="45713" marB="45713"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078266">
                <a:tc>
                  <a:txBody>
                    <a:bodyPr/>
                    <a:lstStyle>
                      <a:lvl1pPr marL="0" algn="r" defTabSz="914355" rtl="1" eaLnBrk="1" latinLnBrk="0" hangingPunct="1">
                        <a:defRPr sz="1800" kern="1200">
                          <a:solidFill>
                            <a:schemeClr val="tx1"/>
                          </a:solidFill>
                          <a:latin typeface="Times New Roman"/>
                          <a:cs typeface="Arial"/>
                        </a:defRPr>
                      </a:lvl1pPr>
                      <a:lvl2pPr marL="457178" algn="r" defTabSz="914355" rtl="1" eaLnBrk="1" latinLnBrk="0" hangingPunct="1">
                        <a:defRPr sz="1800" kern="1200">
                          <a:solidFill>
                            <a:schemeClr val="tx1"/>
                          </a:solidFill>
                          <a:latin typeface="Times New Roman"/>
                          <a:cs typeface="Arial"/>
                        </a:defRPr>
                      </a:lvl2pPr>
                      <a:lvl3pPr marL="914355" algn="r" defTabSz="914355" rtl="1" eaLnBrk="1" latinLnBrk="0" hangingPunct="1">
                        <a:defRPr sz="1800" kern="1200">
                          <a:solidFill>
                            <a:schemeClr val="tx1"/>
                          </a:solidFill>
                          <a:latin typeface="Times New Roman"/>
                          <a:cs typeface="Arial"/>
                        </a:defRPr>
                      </a:lvl3pPr>
                      <a:lvl4pPr marL="1371532" algn="r" defTabSz="914355" rtl="1" eaLnBrk="1" latinLnBrk="0" hangingPunct="1">
                        <a:defRPr sz="1800" kern="1200">
                          <a:solidFill>
                            <a:schemeClr val="tx1"/>
                          </a:solidFill>
                          <a:latin typeface="Times New Roman"/>
                          <a:cs typeface="Arial"/>
                        </a:defRPr>
                      </a:lvl4pPr>
                      <a:lvl5pPr marL="1828709" algn="r" defTabSz="914355" rtl="1" eaLnBrk="1" latinLnBrk="0" hangingPunct="1">
                        <a:defRPr sz="1800" kern="1200">
                          <a:solidFill>
                            <a:schemeClr val="tx1"/>
                          </a:solidFill>
                          <a:latin typeface="Times New Roman"/>
                          <a:cs typeface="Arial"/>
                        </a:defRPr>
                      </a:lvl5pPr>
                      <a:lvl6pPr marL="2285886" algn="r" defTabSz="914355" rtl="1" eaLnBrk="1" latinLnBrk="0" hangingPunct="1">
                        <a:defRPr sz="1800" kern="1200">
                          <a:solidFill>
                            <a:schemeClr val="tx1"/>
                          </a:solidFill>
                          <a:latin typeface="Times New Roman"/>
                          <a:cs typeface="Arial"/>
                        </a:defRPr>
                      </a:lvl6pPr>
                      <a:lvl7pPr marL="2743064" algn="r" defTabSz="914355" rtl="1" eaLnBrk="1" latinLnBrk="0" hangingPunct="1">
                        <a:defRPr sz="1800" kern="1200">
                          <a:solidFill>
                            <a:schemeClr val="tx1"/>
                          </a:solidFill>
                          <a:latin typeface="Times New Roman"/>
                          <a:cs typeface="Arial"/>
                        </a:defRPr>
                      </a:lvl7pPr>
                      <a:lvl8pPr marL="3200240" algn="r" defTabSz="914355" rtl="1" eaLnBrk="1" latinLnBrk="0" hangingPunct="1">
                        <a:defRPr sz="1800" kern="1200">
                          <a:solidFill>
                            <a:schemeClr val="tx1"/>
                          </a:solidFill>
                          <a:latin typeface="Times New Roman"/>
                          <a:cs typeface="Arial"/>
                        </a:defRPr>
                      </a:lvl8pPr>
                      <a:lvl9pPr marL="3657418" algn="r" defTabSz="914355" rtl="1" eaLnBrk="1" latinLnBrk="0" hangingPunct="1">
                        <a:defRPr sz="1800" kern="1200">
                          <a:solidFill>
                            <a:schemeClr val="tx1"/>
                          </a:solidFill>
                          <a:latin typeface="Times New Roman"/>
                          <a:cs typeface="Arial"/>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cs typeface="B Nazanin" pitchFamily="2" charset="-78"/>
                        </a:rPr>
                        <a:t>1</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cs typeface="B Nazanin" pitchFamily="2" charset="-78"/>
                        </a:rPr>
                        <a:t>8.4</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cs typeface="B Nazanin" pitchFamily="2" charset="-78"/>
                        </a:rPr>
                        <a:t>12.9</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cs typeface="B Nazanin" pitchFamily="2" charset="-78"/>
                        </a:rPr>
                        <a:t>19</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cs typeface="B Nazanin" pitchFamily="2" charset="-78"/>
                        </a:rPr>
                        <a:t>62</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cs typeface="B Nazanin" pitchFamily="2" charset="-78"/>
                        </a:rPr>
                        <a:t>76</a:t>
                      </a:r>
                    </a:p>
                  </a:txBody>
                  <a:tcPr marT="45713" marB="45713"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r" defTabSz="914355" rtl="1" eaLnBrk="1" latinLnBrk="0" hangingPunct="1">
                        <a:defRPr sz="1800" kern="1200">
                          <a:solidFill>
                            <a:schemeClr val="tx1"/>
                          </a:solidFill>
                          <a:latin typeface="Times New Roman"/>
                          <a:cs typeface="Arial"/>
                        </a:defRPr>
                      </a:lvl1pPr>
                      <a:lvl2pPr marL="457178" algn="r" defTabSz="914355" rtl="1" eaLnBrk="1" latinLnBrk="0" hangingPunct="1">
                        <a:defRPr sz="1800" kern="1200">
                          <a:solidFill>
                            <a:schemeClr val="tx1"/>
                          </a:solidFill>
                          <a:latin typeface="Times New Roman"/>
                          <a:cs typeface="Arial"/>
                        </a:defRPr>
                      </a:lvl2pPr>
                      <a:lvl3pPr marL="914355" algn="r" defTabSz="914355" rtl="1" eaLnBrk="1" latinLnBrk="0" hangingPunct="1">
                        <a:defRPr sz="1800" kern="1200">
                          <a:solidFill>
                            <a:schemeClr val="tx1"/>
                          </a:solidFill>
                          <a:latin typeface="Times New Roman"/>
                          <a:cs typeface="Arial"/>
                        </a:defRPr>
                      </a:lvl3pPr>
                      <a:lvl4pPr marL="1371532" algn="r" defTabSz="914355" rtl="1" eaLnBrk="1" latinLnBrk="0" hangingPunct="1">
                        <a:defRPr sz="1800" kern="1200">
                          <a:solidFill>
                            <a:schemeClr val="tx1"/>
                          </a:solidFill>
                          <a:latin typeface="Times New Roman"/>
                          <a:cs typeface="Arial"/>
                        </a:defRPr>
                      </a:lvl4pPr>
                      <a:lvl5pPr marL="1828709" algn="r" defTabSz="914355" rtl="1" eaLnBrk="1" latinLnBrk="0" hangingPunct="1">
                        <a:defRPr sz="1800" kern="1200">
                          <a:solidFill>
                            <a:schemeClr val="tx1"/>
                          </a:solidFill>
                          <a:latin typeface="Times New Roman"/>
                          <a:cs typeface="Arial"/>
                        </a:defRPr>
                      </a:lvl5pPr>
                      <a:lvl6pPr marL="2285886" algn="r" defTabSz="914355" rtl="1" eaLnBrk="1" latinLnBrk="0" hangingPunct="1">
                        <a:defRPr sz="1800" kern="1200">
                          <a:solidFill>
                            <a:schemeClr val="tx1"/>
                          </a:solidFill>
                          <a:latin typeface="Times New Roman"/>
                          <a:cs typeface="Arial"/>
                        </a:defRPr>
                      </a:lvl6pPr>
                      <a:lvl7pPr marL="2743064" algn="r" defTabSz="914355" rtl="1" eaLnBrk="1" latinLnBrk="0" hangingPunct="1">
                        <a:defRPr sz="1800" kern="1200">
                          <a:solidFill>
                            <a:schemeClr val="tx1"/>
                          </a:solidFill>
                          <a:latin typeface="Times New Roman"/>
                          <a:cs typeface="Arial"/>
                        </a:defRPr>
                      </a:lvl7pPr>
                      <a:lvl8pPr marL="3200240" algn="r" defTabSz="914355" rtl="1" eaLnBrk="1" latinLnBrk="0" hangingPunct="1">
                        <a:defRPr sz="1800" kern="1200">
                          <a:solidFill>
                            <a:schemeClr val="tx1"/>
                          </a:solidFill>
                          <a:latin typeface="Times New Roman"/>
                          <a:cs typeface="Arial"/>
                        </a:defRPr>
                      </a:lvl8pPr>
                      <a:lvl9pPr marL="3657418" algn="r" defTabSz="914355" rtl="1" eaLnBrk="1" latinLnBrk="0" hangingPunct="1">
                        <a:defRPr sz="1800" kern="1200">
                          <a:solidFill>
                            <a:schemeClr val="tx1"/>
                          </a:solidFill>
                          <a:latin typeface="Times New Roman"/>
                          <a:cs typeface="Arial"/>
                        </a:defRPr>
                      </a:lvl9p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800" b="0" i="0" u="none" strike="noStrike" cap="none" normalizeH="0" baseline="0" dirty="0" smtClean="0">
                          <a:ln>
                            <a:noFill/>
                          </a:ln>
                          <a:solidFill>
                            <a:schemeClr val="tx1"/>
                          </a:solidFill>
                          <a:effectLst/>
                          <a:latin typeface="Times New Roman" pitchFamily="18" charset="0"/>
                          <a:cs typeface="B Nazanin" pitchFamily="2" charset="-78"/>
                        </a:rPr>
                        <a:t>گاوآهن برگرداندار + دو بار ديسك</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800" b="0" i="0" u="none" strike="noStrike" cap="none" normalizeH="0" baseline="0" dirty="0" smtClean="0">
                          <a:ln>
                            <a:noFill/>
                          </a:ln>
                          <a:solidFill>
                            <a:schemeClr val="tx1"/>
                          </a:solidFill>
                          <a:effectLst/>
                          <a:latin typeface="Times New Roman" pitchFamily="18" charset="0"/>
                          <a:cs typeface="B Nazanin" pitchFamily="2" charset="-78"/>
                        </a:rPr>
                        <a:t>كشت شخم </a:t>
                      </a:r>
                      <a:r>
                        <a:rPr kumimoji="0" lang="en-US" sz="2800" b="0" i="0" u="none" strike="noStrike" cap="none" normalizeH="0" baseline="0" dirty="0" smtClean="0">
                          <a:ln>
                            <a:noFill/>
                          </a:ln>
                          <a:solidFill>
                            <a:schemeClr val="tx1"/>
                          </a:solidFill>
                          <a:effectLst/>
                          <a:latin typeface="Times New Roman" pitchFamily="18" charset="0"/>
                          <a:cs typeface="B Nazanin" pitchFamily="2" charset="-78"/>
                        </a:rPr>
                        <a:t>Till planting</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800" b="0" i="0" u="none" strike="noStrike" cap="none" normalizeH="0" baseline="0" dirty="0" smtClean="0">
                          <a:ln>
                            <a:noFill/>
                          </a:ln>
                          <a:solidFill>
                            <a:schemeClr val="tx1"/>
                          </a:solidFill>
                          <a:effectLst/>
                          <a:latin typeface="Times New Roman" pitchFamily="18" charset="0"/>
                          <a:cs typeface="B Nazanin" pitchFamily="2" charset="-78"/>
                        </a:rPr>
                        <a:t>دو بار ديسك تاندوم</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800" b="0" i="0" u="none" strike="noStrike" cap="none" normalizeH="0" baseline="0" dirty="0" smtClean="0">
                          <a:ln>
                            <a:noFill/>
                          </a:ln>
                          <a:solidFill>
                            <a:schemeClr val="tx1"/>
                          </a:solidFill>
                          <a:effectLst/>
                          <a:latin typeface="Times New Roman" pitchFamily="18" charset="0"/>
                          <a:cs typeface="B Nazanin" pitchFamily="2" charset="-78"/>
                        </a:rPr>
                        <a:t>قلمي + دو بار ديسك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800" b="0" i="0" u="none" strike="noStrike" cap="none" normalizeH="0" baseline="0" dirty="0" smtClean="0">
                          <a:ln>
                            <a:noFill/>
                          </a:ln>
                          <a:solidFill>
                            <a:schemeClr val="tx1"/>
                          </a:solidFill>
                          <a:effectLst/>
                          <a:latin typeface="Times New Roman" pitchFamily="18" charset="0"/>
                          <a:cs typeface="B Nazanin" pitchFamily="2" charset="-78"/>
                        </a:rPr>
                        <a:t>گاوآهن دوار</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Times New Roman" pitchFamily="18" charset="0"/>
                          <a:cs typeface="B Nazanin" pitchFamily="2" charset="-78"/>
                        </a:rPr>
                        <a:t>NT</a:t>
                      </a:r>
                    </a:p>
                  </a:txBody>
                  <a:tcPr marT="45713" marB="45713"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674395329"/>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6354763" y="1747838"/>
            <a:ext cx="2592387" cy="173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gn="r" rtl="1">
              <a:spcBef>
                <a:spcPct val="20000"/>
              </a:spcBef>
              <a:buChar char="•"/>
              <a:defRPr sz="3200">
                <a:solidFill>
                  <a:schemeClr val="tx1"/>
                </a:solidFill>
                <a:latin typeface="Times New Roman" panose="02020603050405020304" pitchFamily="18" charset="0"/>
                <a:cs typeface="Arial" panose="020B0604020202020204" pitchFamily="34" charset="0"/>
              </a:defRPr>
            </a:lvl1pPr>
            <a:lvl2pPr marL="742950" indent="-285750" algn="r" rtl="1">
              <a:spcBef>
                <a:spcPct val="20000"/>
              </a:spcBef>
              <a:buChar char="–"/>
              <a:defRPr sz="2800">
                <a:solidFill>
                  <a:schemeClr val="tx1"/>
                </a:solidFill>
                <a:latin typeface="Times New Roman" panose="02020603050405020304" pitchFamily="18" charset="0"/>
                <a:cs typeface="Arial" panose="020B0604020202020204" pitchFamily="34" charset="0"/>
              </a:defRPr>
            </a:lvl2pPr>
            <a:lvl3pPr marL="1143000" indent="-228600" algn="r" rtl="1">
              <a:spcBef>
                <a:spcPct val="20000"/>
              </a:spcBef>
              <a:buChar char="•"/>
              <a:defRPr sz="2400">
                <a:solidFill>
                  <a:schemeClr val="tx1"/>
                </a:solidFill>
                <a:latin typeface="Times New Roman" panose="02020603050405020304" pitchFamily="18" charset="0"/>
                <a:cs typeface="Arial" panose="020B0604020202020204" pitchFamily="34" charset="0"/>
              </a:defRPr>
            </a:lvl3pPr>
            <a:lvl4pPr marL="1600200" indent="-228600" algn="r" rtl="1">
              <a:spcBef>
                <a:spcPct val="20000"/>
              </a:spcBef>
              <a:buChar char="–"/>
              <a:defRPr sz="2000">
                <a:solidFill>
                  <a:schemeClr val="tx1"/>
                </a:solidFill>
                <a:latin typeface="Times New Roman" panose="02020603050405020304" pitchFamily="18" charset="0"/>
                <a:cs typeface="Arial" panose="020B0604020202020204" pitchFamily="34" charset="0"/>
              </a:defRPr>
            </a:lvl4pPr>
            <a:lvl5pPr marL="2057400" indent="-228600" algn="r" rtl="1">
              <a:spcBef>
                <a:spcPct val="20000"/>
              </a:spcBef>
              <a:buChar char="»"/>
              <a:defRPr sz="2000">
                <a:solidFill>
                  <a:schemeClr val="tx1"/>
                </a:solidFill>
                <a:latin typeface="Times New Roman" panose="02020603050405020304" pitchFamily="18" charset="0"/>
                <a:cs typeface="Arial" panose="020B0604020202020204" pitchFamily="34" charset="0"/>
              </a:defRPr>
            </a:lvl5pPr>
            <a:lvl6pPr marL="2514600" indent="-228600" algn="r" rtl="1" eaLnBrk="0" fontAlgn="base" hangingPunct="0">
              <a:spcBef>
                <a:spcPct val="20000"/>
              </a:spcBef>
              <a:spcAft>
                <a:spcPct val="0"/>
              </a:spcAft>
              <a:buChar char="»"/>
              <a:defRPr sz="2000">
                <a:solidFill>
                  <a:schemeClr val="tx1"/>
                </a:solidFill>
                <a:latin typeface="Times New Roman" panose="02020603050405020304" pitchFamily="18" charset="0"/>
                <a:cs typeface="Arial" panose="020B0604020202020204" pitchFamily="34" charset="0"/>
              </a:defRPr>
            </a:lvl6pPr>
            <a:lvl7pPr marL="2971800" indent="-228600" algn="r" rtl="1" eaLnBrk="0" fontAlgn="base" hangingPunct="0">
              <a:spcBef>
                <a:spcPct val="20000"/>
              </a:spcBef>
              <a:spcAft>
                <a:spcPct val="0"/>
              </a:spcAft>
              <a:buChar char="»"/>
              <a:defRPr sz="2000">
                <a:solidFill>
                  <a:schemeClr val="tx1"/>
                </a:solidFill>
                <a:latin typeface="Times New Roman" panose="02020603050405020304" pitchFamily="18" charset="0"/>
                <a:cs typeface="Arial" panose="020B0604020202020204" pitchFamily="34" charset="0"/>
              </a:defRPr>
            </a:lvl7pPr>
            <a:lvl8pPr marL="3429000" indent="-228600" algn="r" rtl="1" eaLnBrk="0" fontAlgn="base" hangingPunct="0">
              <a:spcBef>
                <a:spcPct val="20000"/>
              </a:spcBef>
              <a:spcAft>
                <a:spcPct val="0"/>
              </a:spcAft>
              <a:buChar char="»"/>
              <a:defRPr sz="2000">
                <a:solidFill>
                  <a:schemeClr val="tx1"/>
                </a:solidFill>
                <a:latin typeface="Times New Roman" panose="02020603050405020304" pitchFamily="18" charset="0"/>
                <a:cs typeface="Arial" panose="020B0604020202020204" pitchFamily="34" charset="0"/>
              </a:defRPr>
            </a:lvl8pPr>
            <a:lvl9pPr marL="3886200" indent="-228600" algn="r" rtl="1" eaLnBrk="0" fontAlgn="base" hangingPunct="0">
              <a:spcBef>
                <a:spcPct val="20000"/>
              </a:spcBef>
              <a:spcAft>
                <a:spcPct val="0"/>
              </a:spcAft>
              <a:buChar char="»"/>
              <a:defRPr sz="2000">
                <a:solidFill>
                  <a:schemeClr val="tx1"/>
                </a:solidFill>
                <a:latin typeface="Times New Roman" panose="02020603050405020304" pitchFamily="18" charset="0"/>
                <a:cs typeface="Arial" panose="020B0604020202020204" pitchFamily="34" charset="0"/>
              </a:defRPr>
            </a:lvl9pPr>
          </a:lstStyle>
          <a:p>
            <a:pPr algn="l" rtl="0">
              <a:spcBef>
                <a:spcPct val="0"/>
              </a:spcBef>
              <a:buFontTx/>
              <a:buNone/>
            </a:pPr>
            <a:r>
              <a:rPr lang="en-US" altLang="en-US" sz="1800" b="1" smtClean="0">
                <a:solidFill>
                  <a:srgbClr val="000000"/>
                </a:solidFill>
                <a:latin typeface="Arial" panose="020B0604020202020204" pitchFamily="34" charset="0"/>
              </a:rPr>
              <a:t>The amount of soil organic matter in the top inch of soil depends on tillage system. Data source: Quarles (1994) </a:t>
            </a:r>
          </a:p>
        </p:txBody>
      </p:sp>
      <p:pic>
        <p:nvPicPr>
          <p:cNvPr id="3" name="Picture 5" descr="Tillage syste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762000"/>
            <a:ext cx="5834063" cy="5456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77285303"/>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026" descr="pw2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609600"/>
            <a:ext cx="8515350" cy="566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1295400" y="0"/>
            <a:ext cx="6832320" cy="584775"/>
          </a:xfrm>
          <a:prstGeom prst="rect">
            <a:avLst/>
          </a:prstGeom>
        </p:spPr>
        <p:txBody>
          <a:bodyPr wrap="none">
            <a:spAutoFit/>
          </a:bodyPr>
          <a:lstStyle/>
          <a:p>
            <a:pPr algn="justLow" rtl="1">
              <a:spcAft>
                <a:spcPts val="0"/>
              </a:spcAft>
            </a:pPr>
            <a:r>
              <a:rPr lang="fa-IR" sz="3200" b="1" dirty="0">
                <a:solidFill>
                  <a:srgbClr val="C00000"/>
                </a:solidFill>
                <a:latin typeface="Times New Roman" panose="02020603050405020304" pitchFamily="18" charset="0"/>
                <a:ea typeface="Times New Roman" panose="02020603050405020304" pitchFamily="18" charset="0"/>
                <a:cs typeface="B Zar" panose="00000400000000000000" pitchFamily="2" charset="-78"/>
              </a:rPr>
              <a:t>ماشین های کاشت مناسب روش های حفاظتی </a:t>
            </a:r>
            <a:endParaRPr lang="en-US" sz="3200" dirty="0">
              <a:solidFill>
                <a:srgbClr val="C000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291950342"/>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709" y="762000"/>
            <a:ext cx="9144000" cy="5032147"/>
          </a:xfrm>
          <a:prstGeom prst="rect">
            <a:avLst/>
          </a:prstGeom>
        </p:spPr>
        <p:txBody>
          <a:bodyPr wrap="square">
            <a:spAutoFit/>
          </a:bodyPr>
          <a:lstStyle/>
          <a:p>
            <a:pPr algn="justLow" rtl="1">
              <a:lnSpc>
                <a:spcPct val="150000"/>
              </a:lnSpc>
            </a:pPr>
            <a:r>
              <a:rPr lang="fa-IR" sz="2400" dirty="0">
                <a:latin typeface="Times New Roman" panose="02020603050405020304" pitchFamily="18" charset="0"/>
                <a:ea typeface="Times New Roman" panose="02020603050405020304" pitchFamily="18" charset="0"/>
                <a:cs typeface="B Zar" panose="00000400000000000000" pitchFamily="2" charset="-78"/>
              </a:rPr>
              <a:t>پيشرفت تكنولوژي در دهه‌هاي اخير منجر به ساخت ماشين‌هاي كاشت مخصوص سيستم بي‌خاك‌ورزي شده است. اين ماشين‌ها بايستی بقاياي سطحي را بريده، در خاك شيار ايجاد نموده، بذر و كود را در داخل آن قرار داده و خاك‌ روي بذر را فشرده نمايند. مقاومت بالاي خاك مخصوصاً در فصل تابستان به علت خشكي و سختي آن مانع نفوذ شيار بازكن های مورد استفاده در ماشين های كاشت معمول مي­گردد. بنابراین در ماشینهايی که به منظور کار در شرایط بی خاک ورزی و در زمینهای پوشیده از بقایای گیاهی ساخته شده است شیار بازکنهای نسبتا بزرگ دیسکی که لبه های آنها به صورت مواج یا کنگره دارمی باشد استفاده می شود. این شیار بازکن ها با اعمال نیروی نسبتا زیادی که از طریق وزن سنگین دستگاه به آن ها وارد می شود بقایای گیاهی را بریده و شیار باریکی در خاک ایجاد می کند.</a:t>
            </a:r>
            <a:endParaRPr lang="en-US" sz="2400" dirty="0"/>
          </a:p>
        </p:txBody>
      </p:sp>
      <p:sp>
        <p:nvSpPr>
          <p:cNvPr id="3" name="Rectangle 2"/>
          <p:cNvSpPr/>
          <p:nvPr/>
        </p:nvSpPr>
        <p:spPr>
          <a:xfrm>
            <a:off x="1295400" y="0"/>
            <a:ext cx="6832320" cy="584775"/>
          </a:xfrm>
          <a:prstGeom prst="rect">
            <a:avLst/>
          </a:prstGeom>
        </p:spPr>
        <p:txBody>
          <a:bodyPr wrap="none">
            <a:spAutoFit/>
          </a:bodyPr>
          <a:lstStyle/>
          <a:p>
            <a:pPr algn="justLow" rtl="1">
              <a:spcAft>
                <a:spcPts val="0"/>
              </a:spcAft>
            </a:pPr>
            <a:r>
              <a:rPr lang="fa-IR" sz="3200" b="1" dirty="0">
                <a:solidFill>
                  <a:srgbClr val="C00000"/>
                </a:solidFill>
                <a:latin typeface="Times New Roman" panose="02020603050405020304" pitchFamily="18" charset="0"/>
                <a:ea typeface="Times New Roman" panose="02020603050405020304" pitchFamily="18" charset="0"/>
                <a:cs typeface="B Zar" panose="00000400000000000000" pitchFamily="2" charset="-78"/>
              </a:rPr>
              <a:t>ماشین های کاشت مناسب روش های حفاظتی </a:t>
            </a:r>
            <a:endParaRPr lang="en-US" sz="3200" dirty="0">
              <a:solidFill>
                <a:srgbClr val="C000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509835949"/>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600" y="685800"/>
            <a:ext cx="7467600" cy="5592378"/>
          </a:xfrm>
          <a:prstGeom prst="rect">
            <a:avLst/>
          </a:prstGeom>
        </p:spPr>
      </p:pic>
    </p:spTree>
    <p:extLst>
      <p:ext uri="{BB962C8B-B14F-4D97-AF65-F5344CB8AC3E}">
        <p14:creationId xmlns:p14="http://schemas.microsoft.com/office/powerpoint/2010/main" val="291760158"/>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4400" y="609600"/>
            <a:ext cx="6934200" cy="5648018"/>
          </a:xfrm>
          <a:prstGeom prst="rect">
            <a:avLst/>
          </a:prstGeom>
        </p:spPr>
      </p:pic>
    </p:spTree>
    <p:extLst>
      <p:ext uri="{BB962C8B-B14F-4D97-AF65-F5344CB8AC3E}">
        <p14:creationId xmlns:p14="http://schemas.microsoft.com/office/powerpoint/2010/main" val="1096422524"/>
      </p:ext>
    </p:extLst>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Default Design">
  <a:themeElements>
    <a:clrScheme name="1_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1_Default Design">
      <a:majorFont>
        <a:latin typeface="Times New Roman"/>
        <a:ea typeface=""/>
        <a:cs typeface="Arial"/>
      </a:majorFont>
      <a:minorFont>
        <a:latin typeface="Times New Roman"/>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just" defTabSz="914400" rtl="1" eaLnBrk="1" fontAlgn="base" latinLnBrk="0" hangingPunct="1">
          <a:lnSpc>
            <a:spcPct val="100000"/>
          </a:lnSpc>
          <a:spcBef>
            <a:spcPct val="50000"/>
          </a:spcBef>
          <a:spcAft>
            <a:spcPct val="0"/>
          </a:spcAft>
          <a:buClrTx/>
          <a:buSzTx/>
          <a:buFontTx/>
          <a:buNone/>
          <a:tabLst/>
          <a:defRPr kumimoji="0" lang="fa-IR" sz="2400" b="1" i="0" u="none" strike="noStrike" cap="none" normalizeH="0" baseline="0" smtClean="0">
            <a:ln>
              <a:noFill/>
            </a:ln>
            <a:solidFill>
              <a:schemeClr val="tx1"/>
            </a:solidFill>
            <a:effectLst>
              <a:outerShdw blurRad="38100" dist="38100" dir="2700000" algn="tl">
                <a:srgbClr val="000000">
                  <a:alpha val="43137"/>
                </a:srgbClr>
              </a:outerShdw>
            </a:effectLst>
            <a:latin typeface="Arial" pitchFamily="34" charset="0"/>
            <a:cs typeface="B Nazanin" pitchFamily="2" charset="-78"/>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just" defTabSz="914400" rtl="1" eaLnBrk="1" fontAlgn="base" latinLnBrk="0" hangingPunct="1">
          <a:lnSpc>
            <a:spcPct val="100000"/>
          </a:lnSpc>
          <a:spcBef>
            <a:spcPct val="50000"/>
          </a:spcBef>
          <a:spcAft>
            <a:spcPct val="0"/>
          </a:spcAft>
          <a:buClrTx/>
          <a:buSzTx/>
          <a:buFontTx/>
          <a:buNone/>
          <a:tabLst/>
          <a:defRPr kumimoji="0" lang="fa-IR" sz="2400" b="1" i="0" u="none" strike="noStrike" cap="none" normalizeH="0" baseline="0" smtClean="0">
            <a:ln>
              <a:noFill/>
            </a:ln>
            <a:solidFill>
              <a:schemeClr val="tx1"/>
            </a:solidFill>
            <a:effectLst>
              <a:outerShdw blurRad="38100" dist="38100" dir="2700000" algn="tl">
                <a:srgbClr val="000000">
                  <a:alpha val="43137"/>
                </a:srgbClr>
              </a:outerShdw>
            </a:effectLst>
            <a:latin typeface="Arial" pitchFamily="34" charset="0"/>
            <a:cs typeface="B Nazanin" pitchFamily="2" charset="-78"/>
          </a:defRPr>
        </a:defPPr>
      </a:lstStyle>
    </a:lnDef>
  </a:objectDefaults>
  <a:extraClrSchemeLst>
    <a:extraClrScheme>
      <a:clrScheme name="1_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1_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1_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1_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Theme1">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84FA6A59-225A-4B61-AC15-AC38D5851326}" vid="{BF9AFE6D-0F9A-4A40-8286-6BF341A9067B}"/>
    </a:ext>
  </a:extLst>
</a:theme>
</file>

<file path=ppt/theme/theme4.xml><?xml version="1.0" encoding="utf-8"?>
<a:theme xmlns:a="http://schemas.openxmlformats.org/drawingml/2006/main" name="2_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4960</TotalTime>
  <Words>4129</Words>
  <Application>Microsoft Office PowerPoint</Application>
  <PresentationFormat>On-screen Show (4:3)</PresentationFormat>
  <Paragraphs>305</Paragraphs>
  <Slides>70</Slides>
  <Notes>2</Notes>
  <HiddenSlides>0</HiddenSlides>
  <MMClips>0</MMClips>
  <ScaleCrop>false</ScaleCrop>
  <HeadingPairs>
    <vt:vector size="6" baseType="variant">
      <vt:variant>
        <vt:lpstr>Fonts Used</vt:lpstr>
      </vt:variant>
      <vt:variant>
        <vt:i4>14</vt:i4>
      </vt:variant>
      <vt:variant>
        <vt:lpstr>Theme</vt:lpstr>
      </vt:variant>
      <vt:variant>
        <vt:i4>4</vt:i4>
      </vt:variant>
      <vt:variant>
        <vt:lpstr>Slide Titles</vt:lpstr>
      </vt:variant>
      <vt:variant>
        <vt:i4>70</vt:i4>
      </vt:variant>
    </vt:vector>
  </HeadingPairs>
  <TitlesOfParts>
    <vt:vector size="88" baseType="lpstr">
      <vt:lpstr>ＭＳ Ｐゴシック</vt:lpstr>
      <vt:lpstr>宋体</vt:lpstr>
      <vt:lpstr>Andalus</vt:lpstr>
      <vt:lpstr>Arial</vt:lpstr>
      <vt:lpstr>B Lotus</vt:lpstr>
      <vt:lpstr>B Mitra</vt:lpstr>
      <vt:lpstr>B Nazanin</vt:lpstr>
      <vt:lpstr>B Titr</vt:lpstr>
      <vt:lpstr>B Zar</vt:lpstr>
      <vt:lpstr>Calibri</vt:lpstr>
      <vt:lpstr>Calibri Light</vt:lpstr>
      <vt:lpstr>Times New Roman</vt:lpstr>
      <vt:lpstr>Wingdings</vt:lpstr>
      <vt:lpstr>Zar</vt:lpstr>
      <vt:lpstr>Default Design</vt:lpstr>
      <vt:lpstr>1_Default Design</vt:lpstr>
      <vt:lpstr>1_Theme1</vt:lpstr>
      <vt:lpstr>2_Default Design</vt:lpstr>
      <vt:lpstr>بسم الله الرحمن الرحيم</vt:lpstr>
      <vt:lpstr>  طراحی ماشین‌های خاک ورزی Design of Tillage Machines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mse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بسم الله الرحمن الرحيم</dc:title>
  <dc:creator>rima</dc:creator>
  <cp:lastModifiedBy>Windows User</cp:lastModifiedBy>
  <cp:revision>136</cp:revision>
  <dcterms:created xsi:type="dcterms:W3CDTF">2004-06-16T20:43:01Z</dcterms:created>
  <dcterms:modified xsi:type="dcterms:W3CDTF">2020-02-18T20:37:12Z</dcterms:modified>
</cp:coreProperties>
</file>